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40" r:id="rId4"/>
  </p:sldMasterIdLst>
  <p:notesMasterIdLst>
    <p:notesMasterId r:id="rId22"/>
  </p:notesMasterIdLst>
  <p:handoutMasterIdLst>
    <p:handoutMasterId r:id="rId23"/>
  </p:handoutMasterIdLst>
  <p:sldIdLst>
    <p:sldId id="256" r:id="rId5"/>
    <p:sldId id="277" r:id="rId6"/>
    <p:sldId id="283" r:id="rId7"/>
    <p:sldId id="296" r:id="rId8"/>
    <p:sldId id="279" r:id="rId9"/>
    <p:sldId id="280" r:id="rId10"/>
    <p:sldId id="292" r:id="rId11"/>
    <p:sldId id="284" r:id="rId12"/>
    <p:sldId id="287" r:id="rId13"/>
    <p:sldId id="285" r:id="rId14"/>
    <p:sldId id="286" r:id="rId15"/>
    <p:sldId id="295" r:id="rId16"/>
    <p:sldId id="293" r:id="rId17"/>
    <p:sldId id="294" r:id="rId18"/>
    <p:sldId id="288" r:id="rId19"/>
    <p:sldId id="290" r:id="rId20"/>
    <p:sldId id="29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85802C1-0EF0-4B1A-B0DA-0E2016E9FE75}">
          <p14:sldIdLst>
            <p14:sldId id="256"/>
            <p14:sldId id="277"/>
            <p14:sldId id="283"/>
            <p14:sldId id="296"/>
            <p14:sldId id="279"/>
            <p14:sldId id="280"/>
            <p14:sldId id="292"/>
            <p14:sldId id="284"/>
            <p14:sldId id="287"/>
            <p14:sldId id="285"/>
            <p14:sldId id="286"/>
            <p14:sldId id="295"/>
            <p14:sldId id="293"/>
            <p14:sldId id="294"/>
            <p14:sldId id="288"/>
            <p14:sldId id="290"/>
            <p14:sldId id="29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3" autoAdjust="0"/>
    <p:restoredTop sz="94660"/>
  </p:normalViewPr>
  <p:slideViewPr>
    <p:cSldViewPr snapToGrid="0">
      <p:cViewPr varScale="1">
        <p:scale>
          <a:sx n="80" d="100"/>
          <a:sy n="80" d="100"/>
        </p:scale>
        <p:origin x="816" y="5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259BEA-82BC-4476-91F2-380E77DBAD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9DE9C3-2AB8-44E5-BCFE-5DD42DFC56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D7858F-6309-4F09-BEA0-6CBF97E55806}" type="datetimeFigureOut">
              <a:rPr lang="en-US" smtClean="0"/>
              <a:t>5/30/2023</a:t>
            </a:fld>
            <a:endParaRPr lang="en-US" dirty="0"/>
          </a:p>
        </p:txBody>
      </p:sp>
      <p:sp>
        <p:nvSpPr>
          <p:cNvPr id="4" name="Footer Placeholder 3">
            <a:extLst>
              <a:ext uri="{FF2B5EF4-FFF2-40B4-BE49-F238E27FC236}">
                <a16:creationId xmlns:a16="http://schemas.microsoft.com/office/drawing/2014/main" id="{5E1B971B-9BC3-41DB-91DC-F03F5C808D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4A0720E-F4E2-435B-A885-9194BA30267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F8AE00-5498-4F06-8655-F21703489BCA}" type="slidenum">
              <a:rPr lang="en-US" smtClean="0"/>
              <a:t>‹#›</a:t>
            </a:fld>
            <a:endParaRPr lang="en-US" dirty="0"/>
          </a:p>
        </p:txBody>
      </p:sp>
    </p:spTree>
    <p:extLst>
      <p:ext uri="{BB962C8B-B14F-4D97-AF65-F5344CB8AC3E}">
        <p14:creationId xmlns:p14="http://schemas.microsoft.com/office/powerpoint/2010/main" val="37734209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F53C5D-CD12-6D4C-A980-0612968271E2}" type="datetimeFigureOut">
              <a:rPr lang="en-US" smtClean="0"/>
              <a:t>5/30/2023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167F0-0840-1348-BFE4-C6298BBC0698}" type="slidenum">
              <a:rPr lang="en-US" smtClean="0"/>
              <a:t>‹#›</a:t>
            </a:fld>
            <a:endParaRPr lang="en-US" dirty="0"/>
          </a:p>
        </p:txBody>
      </p:sp>
    </p:spTree>
    <p:extLst>
      <p:ext uri="{BB962C8B-B14F-4D97-AF65-F5344CB8AC3E}">
        <p14:creationId xmlns:p14="http://schemas.microsoft.com/office/powerpoint/2010/main" val="148990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noProof="0" dirty="0"/>
          </a:p>
        </p:txBody>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p:cNvSpPr>
            <a:spLocks noGrp="1"/>
          </p:cNvSpPr>
          <p:nvPr userDrawn="1">
            <p:ph type="ctrTitle"/>
          </p:nvPr>
        </p:nvSpPr>
        <p:spPr>
          <a:xfrm>
            <a:off x="1154955" y="2099733"/>
            <a:ext cx="8825658" cy="2677648"/>
          </a:xfrm>
        </p:spPr>
        <p:txBody>
          <a:bodyPr anchor="b"/>
          <a:lstStyle>
            <a:lvl1pPr>
              <a:defRPr sz="5400"/>
            </a:lvl1pPr>
          </a:lstStyle>
          <a:p>
            <a:r>
              <a:rPr lang="en-US" noProof="0"/>
              <a:t>Click to edit Master title style</a:t>
            </a:r>
          </a:p>
        </p:txBody>
      </p:sp>
      <p:sp>
        <p:nvSpPr>
          <p:cNvPr id="3" name="Subtitle 2"/>
          <p:cNvSpPr>
            <a:spLocks noGrp="1"/>
          </p:cNvSpPr>
          <p:nvPr userDrawn="1">
            <p:ph type="subTitle" idx="1"/>
          </p:nvPr>
        </p:nvSpPr>
        <p:spPr>
          <a:xfrm>
            <a:off x="1154955" y="4777380"/>
            <a:ext cx="8825658" cy="861420"/>
          </a:xfrm>
        </p:spPr>
        <p:txBody>
          <a:bodyPr anchor="t"/>
          <a:lstStyle>
            <a:lvl1pPr marL="0" indent="0" algn="l">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p:cNvSpPr>
          <p:nvPr userDrawn="1">
            <p:ph type="dt" sz="half" idx="10"/>
          </p:nvPr>
        </p:nvSpPr>
        <p:spPr>
          <a:xfrm rot="5400000">
            <a:off x="10089390" y="1792223"/>
            <a:ext cx="990599" cy="304799"/>
          </a:xfrm>
        </p:spPr>
        <p:txBody>
          <a:bodyPr anchor="t"/>
          <a:lstStyle>
            <a:lvl1pPr algn="l">
              <a:defRPr b="0" i="0">
                <a:solidFill>
                  <a:schemeClr val="bg1"/>
                </a:solidFill>
              </a:defRPr>
            </a:lvl1pPr>
          </a:lstStyle>
          <a:p>
            <a:fld id="{75D0B1B9-C7DF-F64A-B488-12B3D5090923}" type="datetime1">
              <a:rPr lang="en-US" noProof="0" smtClean="0"/>
              <a:t>5/30/2023</a:t>
            </a:fld>
            <a:endParaRPr lang="en-US" noProof="0" dirty="0"/>
          </a:p>
        </p:txBody>
      </p:sp>
      <p:sp>
        <p:nvSpPr>
          <p:cNvPr id="5" name="Footer Placeholder 4"/>
          <p:cNvSpPr>
            <a:spLocks noGrp="1"/>
          </p:cNvSpPr>
          <p:nvPr userDrawn="1">
            <p:ph type="ftr" sz="quarter" idx="11"/>
          </p:nvPr>
        </p:nvSpPr>
        <p:spPr>
          <a:xfrm rot="5400000">
            <a:off x="8959592" y="3226820"/>
            <a:ext cx="3859795" cy="304801"/>
          </a:xfrm>
        </p:spPr>
        <p:txBody>
          <a:bodyPr/>
          <a:lstStyle>
            <a:lvl1pPr>
              <a:defRPr b="0" i="0">
                <a:solidFill>
                  <a:schemeClr val="bg1"/>
                </a:solidFill>
              </a:defRPr>
            </a:lvl1pPr>
          </a:lstStyle>
          <a:p>
            <a:endParaRPr lang="en-US" noProof="0" dirty="0"/>
          </a:p>
        </p:txBody>
      </p:sp>
      <p:sp>
        <p:nvSpPr>
          <p:cNvPr id="10" name="Rectangle 9"/>
          <p:cNvSpPr/>
          <p:nvPr userDrawn="1"/>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userDrawn="1">
            <p:ph type="sldNum" sz="quarter" idx="12"/>
          </p:nvPr>
        </p:nvSpPr>
        <p:spPr>
          <a:xfrm>
            <a:off x="10351008" y="292608"/>
            <a:ext cx="838199" cy="767687"/>
          </a:xfrm>
        </p:spPr>
        <p:txBody>
          <a:bodyPr/>
          <a:lstStyle>
            <a:lvl1pPr>
              <a:defRPr sz="2800" b="0" i="0">
                <a:latin typeface="+mj-lt"/>
              </a:defRPr>
            </a:lvl1p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3572730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noProof="0"/>
              <a:t>Click to edit Master title style</a:t>
            </a:r>
          </a:p>
        </p:txBody>
      </p:sp>
      <p:sp>
        <p:nvSpPr>
          <p:cNvPr id="22" name="Picture Placeholder 21">
            <a:extLst>
              <a:ext uri="{FF2B5EF4-FFF2-40B4-BE49-F238E27FC236}">
                <a16:creationId xmlns:a16="http://schemas.microsoft.com/office/drawing/2014/main" id="{215A5A73-8E13-4E38-8362-0A09BA944115}"/>
              </a:ext>
            </a:extLst>
          </p:cNvPr>
          <p:cNvSpPr>
            <a:spLocks noGrp="1"/>
          </p:cNvSpPr>
          <p:nvPr>
            <p:ph type="pic" idx="1"/>
          </p:nvPr>
        </p:nvSpPr>
        <p:spPr>
          <a:xfrm>
            <a:off x="6058861" y="478881"/>
            <a:ext cx="5582675" cy="5908526"/>
          </a:xfrm>
          <a:custGeom>
            <a:avLst/>
            <a:gdLst>
              <a:gd name="connsiteX0" fmla="*/ 10816 w 5582675"/>
              <a:gd name="connsiteY0" fmla="*/ 0 h 5908526"/>
              <a:gd name="connsiteX1" fmla="*/ 5582675 w 5582675"/>
              <a:gd name="connsiteY1" fmla="*/ 0 h 5908526"/>
              <a:gd name="connsiteX2" fmla="*/ 5582675 w 5582675"/>
              <a:gd name="connsiteY2" fmla="*/ 5908526 h 5908526"/>
              <a:gd name="connsiteX3" fmla="*/ 0 w 5582675"/>
              <a:gd name="connsiteY3" fmla="*/ 5908526 h 5908526"/>
              <a:gd name="connsiteX4" fmla="*/ 30693 w 5582675"/>
              <a:gd name="connsiteY4" fmla="*/ 5722836 h 5908526"/>
              <a:gd name="connsiteX5" fmla="*/ 223682 w 5582675"/>
              <a:gd name="connsiteY5" fmla="*/ 2921544 h 5908526"/>
              <a:gd name="connsiteX6" fmla="*/ 30693 w 5582675"/>
              <a:gd name="connsiteY6" fmla="*/ 120253 h 590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2675" h="5908526">
                <a:moveTo>
                  <a:pt x="10816" y="0"/>
                </a:moveTo>
                <a:lnTo>
                  <a:pt x="5582675" y="0"/>
                </a:lnTo>
                <a:lnTo>
                  <a:pt x="5582675" y="5908526"/>
                </a:lnTo>
                <a:lnTo>
                  <a:pt x="0" y="5908526"/>
                </a:lnTo>
                <a:lnTo>
                  <a:pt x="30693" y="5722836"/>
                </a:lnTo>
                <a:cubicBezTo>
                  <a:pt x="153771" y="4890115"/>
                  <a:pt x="223682" y="3935837"/>
                  <a:pt x="223682" y="2921544"/>
                </a:cubicBezTo>
                <a:cubicBezTo>
                  <a:pt x="223682" y="1907252"/>
                  <a:pt x="153771" y="952973"/>
                  <a:pt x="30693" y="120253"/>
                </a:cubicBezTo>
                <a:close/>
              </a:path>
            </a:pathLst>
          </a:custGeom>
          <a:effectLst/>
        </p:spPr>
        <p:txBody>
          <a:bodyPr wrap="square" anchor="ctr">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163A5200-74F0-9445-8847-A53AA9C11C7B}" type="datetime1">
              <a:rPr lang="en-US" noProof="0" smtClean="0"/>
              <a:t>5/30/2023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4183431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Content Placeholder 10">
            <a:extLst>
              <a:ext uri="{FF2B5EF4-FFF2-40B4-BE49-F238E27FC236}">
                <a16:creationId xmlns:a16="http://schemas.microsoft.com/office/drawing/2014/main" id="{B50BDD93-02DA-4B21-9556-FA8B9894F903}"/>
              </a:ext>
            </a:extLst>
          </p:cNvPr>
          <p:cNvSpPr>
            <a:spLocks noGrp="1"/>
          </p:cNvSpPr>
          <p:nvPr>
            <p:ph sz="quarter" idx="13"/>
          </p:nvPr>
        </p:nvSpPr>
        <p:spPr>
          <a:xfrm>
            <a:off x="6058861" y="478880"/>
            <a:ext cx="5582675" cy="5900239"/>
          </a:xfrm>
          <a:custGeom>
            <a:avLst/>
            <a:gdLst>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0 w 5582675"/>
              <a:gd name="connsiteY4" fmla="*/ 0 h 5900239"/>
              <a:gd name="connsiteX0" fmla="*/ 3501 w 5586176"/>
              <a:gd name="connsiteY0" fmla="*/ 0 h 5900239"/>
              <a:gd name="connsiteX1" fmla="*/ 5586176 w 5586176"/>
              <a:gd name="connsiteY1" fmla="*/ 0 h 5900239"/>
              <a:gd name="connsiteX2" fmla="*/ 5586176 w 5586176"/>
              <a:gd name="connsiteY2" fmla="*/ 5900239 h 5900239"/>
              <a:gd name="connsiteX3" fmla="*/ 3501 w 5586176"/>
              <a:gd name="connsiteY3" fmla="*/ 5900239 h 5900239"/>
              <a:gd name="connsiteX4" fmla="*/ 0 w 5586176"/>
              <a:gd name="connsiteY4" fmla="*/ 3615600 h 5900239"/>
              <a:gd name="connsiteX5" fmla="*/ 3501 w 5586176"/>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0 w 5582675"/>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47299 w 5582675"/>
              <a:gd name="connsiteY5" fmla="*/ 24756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1173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5237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2675" h="5900239">
                <a:moveTo>
                  <a:pt x="0" y="0"/>
                </a:moveTo>
                <a:lnTo>
                  <a:pt x="5582675" y="0"/>
                </a:lnTo>
                <a:lnTo>
                  <a:pt x="5582675" y="5900239"/>
                </a:lnTo>
                <a:lnTo>
                  <a:pt x="0" y="5900239"/>
                </a:lnTo>
                <a:cubicBezTo>
                  <a:pt x="14285" y="5817931"/>
                  <a:pt x="34284" y="5741338"/>
                  <a:pt x="42854" y="5653315"/>
                </a:cubicBezTo>
                <a:cubicBezTo>
                  <a:pt x="145724" y="4908883"/>
                  <a:pt x="181919" y="4332092"/>
                  <a:pt x="220019" y="3442880"/>
                </a:cubicBezTo>
                <a:cubicBezTo>
                  <a:pt x="221712" y="2333747"/>
                  <a:pt x="182766" y="1285573"/>
                  <a:pt x="47299" y="247560"/>
                </a:cubicBezTo>
                <a:lnTo>
                  <a:pt x="0" y="0"/>
                </a:lnTo>
                <a:close/>
              </a:path>
            </a:pathLst>
          </a:custGeo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noProof="0"/>
              <a:t>Click to edit Master title style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163A5200-74F0-9445-8847-A53AA9C11C7B}" type="datetime1">
              <a:rPr lang="en-US" noProof="0" smtClean="0"/>
              <a:t>5/30/2023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3397730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21B17C1C-DA5E-F743-826B-CB70C940D4E6}" type="datetime1">
              <a:rPr lang="en-US" noProof="0" smtClean="0"/>
              <a:t>5/30/2023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477171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noProof="0"/>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E6F10E4C-E478-1D40-94DF-17D7429B053A}" type="datetime1">
              <a:rPr lang="en-US" noProof="0" smtClean="0"/>
              <a:t>5/30/2023</a:t>
            </a:fld>
            <a:endParaRPr lang="en-US" noProof="0" dirty="0"/>
          </a:p>
        </p:txBody>
      </p:sp>
      <p:sp>
        <p:nvSpPr>
          <p:cNvPr id="8" name="Footer Placeholder 7"/>
          <p:cNvSpPr>
            <a:spLocks noGrp="1"/>
          </p:cNvSpPr>
          <p:nvPr>
            <p:ph type="ftr" sz="quarter" idx="11"/>
          </p:nvPr>
        </p:nvSpPr>
        <p:spPr/>
        <p:txBody>
          <a:bodyPr/>
          <a:lstStyle/>
          <a:p>
            <a:endParaRPr lang="en-US" noProof="0" dirty="0"/>
          </a:p>
        </p:txBody>
      </p:sp>
      <p:sp>
        <p:nvSpPr>
          <p:cNvPr id="9" name="Slide Number Placeholder 8"/>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959933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AC1A9061-1D22-724D-9508-7BAEAF287353}" type="datetime1">
              <a:rPr lang="en-US" noProof="0" smtClean="0"/>
              <a:t>5/30/2023</a:t>
            </a:fld>
            <a:endParaRPr lang="en-US" noProof="0" dirty="0"/>
          </a:p>
        </p:txBody>
      </p:sp>
      <p:sp>
        <p:nvSpPr>
          <p:cNvPr id="4" name="Footer Placeholder 3"/>
          <p:cNvSpPr>
            <a:spLocks noGrp="1"/>
          </p:cNvSpPr>
          <p:nvPr>
            <p:ph type="ftr" sz="quarter" idx="11"/>
          </p:nvPr>
        </p:nvSpPr>
        <p:spPr/>
        <p:txBody>
          <a:bodyPr/>
          <a:lstStyle/>
          <a:p>
            <a:endParaRPr lang="en-US" noProof="0" dirty="0"/>
          </a:p>
        </p:txBody>
      </p:sp>
      <p:sp>
        <p:nvSpPr>
          <p:cNvPr id="5" name="Slide Number Placeholder 4"/>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826480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AC1A9061-1D22-724D-9508-7BAEAF287353}" type="datetime1">
              <a:rPr lang="en-US" noProof="0" smtClean="0"/>
              <a:t>5/30/2023</a:t>
            </a:fld>
            <a:endParaRPr lang="en-US" noProof="0" dirty="0"/>
          </a:p>
        </p:txBody>
      </p:sp>
      <p:sp>
        <p:nvSpPr>
          <p:cNvPr id="4" name="Footer Placeholder 3"/>
          <p:cNvSpPr>
            <a:spLocks noGrp="1"/>
          </p:cNvSpPr>
          <p:nvPr>
            <p:ph type="ftr" sz="quarter" idx="11"/>
          </p:nvPr>
        </p:nvSpPr>
        <p:spPr/>
        <p:txBody>
          <a:bodyPr/>
          <a:lstStyle/>
          <a:p>
            <a:endParaRPr lang="en-US" noProof="0" dirty="0"/>
          </a:p>
        </p:txBody>
      </p:sp>
      <p:sp>
        <p:nvSpPr>
          <p:cNvPr id="5" name="Slide Number Placeholder 4"/>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7" name="Text Placeholder 6">
            <a:extLst>
              <a:ext uri="{FF2B5EF4-FFF2-40B4-BE49-F238E27FC236}">
                <a16:creationId xmlns:a16="http://schemas.microsoft.com/office/drawing/2014/main" id="{575C1B7F-CD73-441E-89FC-46AA9E8B519B}"/>
              </a:ext>
            </a:extLst>
          </p:cNvPr>
          <p:cNvSpPr>
            <a:spLocks noGrp="1"/>
          </p:cNvSpPr>
          <p:nvPr>
            <p:ph type="body" sz="quarter" idx="13"/>
          </p:nvPr>
        </p:nvSpPr>
        <p:spPr>
          <a:xfrm>
            <a:off x="1764150" y="2406650"/>
            <a:ext cx="8663700" cy="3477682"/>
          </a:xfrm>
        </p:spPr>
        <p:txBody>
          <a:bodyPr anchor="ctr">
            <a:normAutofit/>
          </a:bodyPr>
          <a:lstStyle>
            <a:lvl1pPr marL="0" indent="0" algn="ctr">
              <a:buNone/>
              <a:defRPr sz="6000"/>
            </a:lvl1pPr>
            <a:lvl2pPr marL="457200" indent="0">
              <a:buNone/>
              <a:defRPr/>
            </a:lvl2pPr>
          </a:lstStyle>
          <a:p>
            <a:pPr lvl="0"/>
            <a:r>
              <a:rPr lang="en-US" noProof="0"/>
              <a:t>Click to edit Master text styles</a:t>
            </a:r>
          </a:p>
        </p:txBody>
      </p:sp>
    </p:spTree>
    <p:extLst>
      <p:ext uri="{BB962C8B-B14F-4D97-AF65-F5344CB8AC3E}">
        <p14:creationId xmlns:p14="http://schemas.microsoft.com/office/powerpoint/2010/main" val="37529742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205E0F-8980-D24A-B2F9-0C7A13C6A6DE}" type="datetime1">
              <a:rPr lang="en-US" noProof="0" smtClean="0"/>
              <a:t>5/30/2023</a:t>
            </a:fld>
            <a:endParaRPr lang="en-US" noProof="0" dirty="0"/>
          </a:p>
        </p:txBody>
      </p:sp>
      <p:sp>
        <p:nvSpPr>
          <p:cNvPr id="3" name="Footer Placeholder 2"/>
          <p:cNvSpPr>
            <a:spLocks noGrp="1"/>
          </p:cNvSpPr>
          <p:nvPr>
            <p:ph type="ftr" sz="quarter" idx="11"/>
          </p:nvPr>
        </p:nvSpPr>
        <p:spPr/>
        <p:txBody>
          <a:bodyPr/>
          <a:lstStyle/>
          <a:p>
            <a:endParaRPr lang="en-US" noProof="0"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1719229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06D41EE2-1449-2741-9D08-61623EFC2A0E}"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373622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noProof="0"/>
              <a:t>Click to edit Master title style</a:t>
            </a:r>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9DAF7560-49B8-714F-A7F1-D946D3E64C23}"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308194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 left">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7DD9237C-03C9-D843-906B-96D98C6B2D61}"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579578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ullets as Icons 5X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B480622-FB8F-493B-9965-971B07D752E2}"/>
              </a:ext>
            </a:extLst>
          </p:cNvPr>
          <p:cNvSpPr>
            <a:spLocks noGrp="1"/>
          </p:cNvSpPr>
          <p:nvPr>
            <p:ph type="body" sz="quarter" idx="13" hasCustomPrompt="1"/>
          </p:nvPr>
        </p:nvSpPr>
        <p:spPr>
          <a:xfrm>
            <a:off x="6792913" y="1748812"/>
            <a:ext cx="3852000" cy="720000"/>
          </a:xfrm>
          <a:prstGeom prst="roundRect">
            <a:avLst/>
          </a:prstGeom>
          <a:solidFill>
            <a:schemeClr val="bg1">
              <a:lumMod val="95000"/>
            </a:schemeClr>
          </a:solidFill>
          <a:ln w="31750">
            <a:solidFill>
              <a:schemeClr val="accent1"/>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6" name="Text Placeholder 9">
            <a:extLst>
              <a:ext uri="{FF2B5EF4-FFF2-40B4-BE49-F238E27FC236}">
                <a16:creationId xmlns:a16="http://schemas.microsoft.com/office/drawing/2014/main" id="{2C5BC223-8B87-4685-A901-71B07847E41C}"/>
              </a:ext>
            </a:extLst>
          </p:cNvPr>
          <p:cNvSpPr>
            <a:spLocks noGrp="1"/>
          </p:cNvSpPr>
          <p:nvPr>
            <p:ph type="body" sz="quarter" idx="14" hasCustomPrompt="1"/>
          </p:nvPr>
        </p:nvSpPr>
        <p:spPr>
          <a:xfrm>
            <a:off x="6792913" y="2561156"/>
            <a:ext cx="3852000" cy="720000"/>
          </a:xfrm>
          <a:prstGeom prst="roundRect">
            <a:avLst/>
          </a:prstGeom>
          <a:solidFill>
            <a:schemeClr val="bg1">
              <a:lumMod val="95000"/>
            </a:schemeClr>
          </a:solidFill>
          <a:ln w="31750">
            <a:solidFill>
              <a:schemeClr val="accent2"/>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7" name="Text Placeholder 9">
            <a:extLst>
              <a:ext uri="{FF2B5EF4-FFF2-40B4-BE49-F238E27FC236}">
                <a16:creationId xmlns:a16="http://schemas.microsoft.com/office/drawing/2014/main" id="{1AE3DDF2-FC22-4381-9763-408FEF9648BD}"/>
              </a:ext>
            </a:extLst>
          </p:cNvPr>
          <p:cNvSpPr>
            <a:spLocks noGrp="1"/>
          </p:cNvSpPr>
          <p:nvPr>
            <p:ph type="body" sz="quarter" idx="15" hasCustomPrompt="1"/>
          </p:nvPr>
        </p:nvSpPr>
        <p:spPr>
          <a:xfrm>
            <a:off x="6792913" y="3373501"/>
            <a:ext cx="3852000" cy="720000"/>
          </a:xfrm>
          <a:prstGeom prst="roundRect">
            <a:avLst/>
          </a:prstGeom>
          <a:solidFill>
            <a:schemeClr val="bg1">
              <a:lumMod val="95000"/>
            </a:schemeClr>
          </a:solidFill>
          <a:ln w="31750">
            <a:solidFill>
              <a:schemeClr val="accent3"/>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8" name="Text Placeholder 9">
            <a:extLst>
              <a:ext uri="{FF2B5EF4-FFF2-40B4-BE49-F238E27FC236}">
                <a16:creationId xmlns:a16="http://schemas.microsoft.com/office/drawing/2014/main" id="{6170A2BF-28BF-4B27-B92D-B1423601B767}"/>
              </a:ext>
            </a:extLst>
          </p:cNvPr>
          <p:cNvSpPr>
            <a:spLocks noGrp="1"/>
          </p:cNvSpPr>
          <p:nvPr>
            <p:ph type="body" sz="quarter" idx="16" hasCustomPrompt="1"/>
          </p:nvPr>
        </p:nvSpPr>
        <p:spPr>
          <a:xfrm>
            <a:off x="6792913" y="4185846"/>
            <a:ext cx="3852000" cy="720000"/>
          </a:xfrm>
          <a:prstGeom prst="roundRect">
            <a:avLst/>
          </a:prstGeom>
          <a:solidFill>
            <a:schemeClr val="bg1">
              <a:lumMod val="95000"/>
            </a:schemeClr>
          </a:solidFill>
          <a:ln w="31750">
            <a:solidFill>
              <a:schemeClr val="accent4"/>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9" name="Text Placeholder 9">
            <a:extLst>
              <a:ext uri="{FF2B5EF4-FFF2-40B4-BE49-F238E27FC236}">
                <a16:creationId xmlns:a16="http://schemas.microsoft.com/office/drawing/2014/main" id="{2DB1D08C-9D26-4EC5-B935-D6A265A2A672}"/>
              </a:ext>
            </a:extLst>
          </p:cNvPr>
          <p:cNvSpPr>
            <a:spLocks noGrp="1"/>
          </p:cNvSpPr>
          <p:nvPr>
            <p:ph type="body" sz="quarter" idx="17" hasCustomPrompt="1"/>
          </p:nvPr>
        </p:nvSpPr>
        <p:spPr>
          <a:xfrm>
            <a:off x="6792913" y="4998190"/>
            <a:ext cx="3852000" cy="720000"/>
          </a:xfrm>
          <a:prstGeom prst="roundRect">
            <a:avLst/>
          </a:prstGeom>
          <a:solidFill>
            <a:schemeClr val="bg1">
              <a:lumMod val="95000"/>
            </a:schemeClr>
          </a:solidFill>
          <a:ln w="31750">
            <a:solidFill>
              <a:schemeClr val="accent6"/>
            </a:solidFill>
          </a:ln>
        </p:spPr>
        <p:txBody>
          <a:bodyPr anchor="ctr">
            <a:normAutofit/>
          </a:bodyPr>
          <a:lstStyle>
            <a:lvl1pPr marL="0" indent="0">
              <a:buNone/>
              <a:defRPr sz="2100">
                <a:solidFill>
                  <a:schemeClr val="tx1"/>
                </a:solidFill>
              </a:defRPr>
            </a:lvl1pPr>
          </a:lstStyle>
          <a:p>
            <a:pPr lvl="0"/>
            <a:r>
              <a:rPr lang="en-US" noProof="0"/>
              <a:t>Text Item</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397BD2BD-1F35-9841-A6BF-76BE540EE01F}"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Picture Placeholder 13">
            <a:extLst>
              <a:ext uri="{FF2B5EF4-FFF2-40B4-BE49-F238E27FC236}">
                <a16:creationId xmlns:a16="http://schemas.microsoft.com/office/drawing/2014/main" id="{9DDAF6ED-5E16-4D29-98B7-FB80DB3AAFEC}"/>
              </a:ext>
            </a:extLst>
          </p:cNvPr>
          <p:cNvSpPr>
            <a:spLocks noGrp="1"/>
          </p:cNvSpPr>
          <p:nvPr>
            <p:ph type="pic" sz="quarter" idx="18" hasCustomPrompt="1"/>
          </p:nvPr>
        </p:nvSpPr>
        <p:spPr>
          <a:xfrm>
            <a:off x="5870575" y="1840504"/>
            <a:ext cx="536616" cy="536616"/>
          </a:xfrm>
        </p:spPr>
        <p:txBody>
          <a:bodyPr lIns="0" tIns="0" rIns="0" bIns="0" anchor="ctr">
            <a:normAutofit/>
          </a:bodyPr>
          <a:lstStyle>
            <a:lvl1pPr marL="0" indent="0" algn="ctr">
              <a:buNone/>
              <a:defRPr sz="1100" i="1"/>
            </a:lvl1pPr>
          </a:lstStyle>
          <a:p>
            <a:r>
              <a:rPr lang="en-US" noProof="0" dirty="0"/>
              <a:t>Icon</a:t>
            </a:r>
          </a:p>
        </p:txBody>
      </p:sp>
      <p:sp>
        <p:nvSpPr>
          <p:cNvPr id="21" name="Picture Placeholder 13">
            <a:extLst>
              <a:ext uri="{FF2B5EF4-FFF2-40B4-BE49-F238E27FC236}">
                <a16:creationId xmlns:a16="http://schemas.microsoft.com/office/drawing/2014/main" id="{8C305CB7-F303-430E-951A-7FC6F97062AA}"/>
              </a:ext>
            </a:extLst>
          </p:cNvPr>
          <p:cNvSpPr>
            <a:spLocks noGrp="1"/>
          </p:cNvSpPr>
          <p:nvPr>
            <p:ph type="pic" sz="quarter" idx="19" hasCustomPrompt="1"/>
          </p:nvPr>
        </p:nvSpPr>
        <p:spPr>
          <a:xfrm>
            <a:off x="5870575" y="2652849"/>
            <a:ext cx="536616" cy="536616"/>
          </a:xfrm>
        </p:spPr>
        <p:txBody>
          <a:bodyPr lIns="0" tIns="0" rIns="0" bIns="0" anchor="ctr">
            <a:normAutofit/>
          </a:bodyPr>
          <a:lstStyle>
            <a:lvl1pPr marL="0" indent="0" algn="ctr">
              <a:buNone/>
              <a:defRPr sz="1100" i="1"/>
            </a:lvl1pPr>
          </a:lstStyle>
          <a:p>
            <a:r>
              <a:rPr lang="en-US" noProof="0" dirty="0"/>
              <a:t>Icon</a:t>
            </a:r>
          </a:p>
        </p:txBody>
      </p:sp>
      <p:sp>
        <p:nvSpPr>
          <p:cNvPr id="22" name="Picture Placeholder 13">
            <a:extLst>
              <a:ext uri="{FF2B5EF4-FFF2-40B4-BE49-F238E27FC236}">
                <a16:creationId xmlns:a16="http://schemas.microsoft.com/office/drawing/2014/main" id="{84D427E5-ED69-4A46-A9B7-F4DC4466F320}"/>
              </a:ext>
            </a:extLst>
          </p:cNvPr>
          <p:cNvSpPr>
            <a:spLocks noGrp="1"/>
          </p:cNvSpPr>
          <p:nvPr>
            <p:ph type="pic" sz="quarter" idx="20" hasCustomPrompt="1"/>
          </p:nvPr>
        </p:nvSpPr>
        <p:spPr>
          <a:xfrm>
            <a:off x="5870575" y="3465194"/>
            <a:ext cx="536616" cy="536616"/>
          </a:xfrm>
        </p:spPr>
        <p:txBody>
          <a:bodyPr lIns="0" tIns="0" rIns="0" bIns="0" anchor="ctr">
            <a:normAutofit/>
          </a:bodyPr>
          <a:lstStyle>
            <a:lvl1pPr marL="0" indent="0" algn="ctr">
              <a:buNone/>
              <a:defRPr sz="1100" i="1"/>
            </a:lvl1pPr>
          </a:lstStyle>
          <a:p>
            <a:r>
              <a:rPr lang="en-US" noProof="0" dirty="0"/>
              <a:t>Icon</a:t>
            </a:r>
          </a:p>
        </p:txBody>
      </p:sp>
      <p:sp>
        <p:nvSpPr>
          <p:cNvPr id="24" name="Picture Placeholder 13">
            <a:extLst>
              <a:ext uri="{FF2B5EF4-FFF2-40B4-BE49-F238E27FC236}">
                <a16:creationId xmlns:a16="http://schemas.microsoft.com/office/drawing/2014/main" id="{3DDA902F-61D6-4F1C-86C6-D1F5584AE8B3}"/>
              </a:ext>
            </a:extLst>
          </p:cNvPr>
          <p:cNvSpPr>
            <a:spLocks noGrp="1"/>
          </p:cNvSpPr>
          <p:nvPr>
            <p:ph type="pic" sz="quarter" idx="21" hasCustomPrompt="1"/>
          </p:nvPr>
        </p:nvSpPr>
        <p:spPr>
          <a:xfrm>
            <a:off x="5870575" y="4277539"/>
            <a:ext cx="536616" cy="536616"/>
          </a:xfrm>
        </p:spPr>
        <p:txBody>
          <a:bodyPr lIns="0" tIns="0" rIns="0" bIns="0" anchor="ctr">
            <a:normAutofit/>
          </a:bodyPr>
          <a:lstStyle>
            <a:lvl1pPr marL="0" indent="0" algn="ctr">
              <a:buNone/>
              <a:defRPr sz="1100" i="1"/>
            </a:lvl1pPr>
          </a:lstStyle>
          <a:p>
            <a:r>
              <a:rPr lang="en-US" noProof="0" dirty="0"/>
              <a:t>Icon</a:t>
            </a:r>
          </a:p>
        </p:txBody>
      </p:sp>
      <p:sp>
        <p:nvSpPr>
          <p:cNvPr id="26" name="Picture Placeholder 13">
            <a:extLst>
              <a:ext uri="{FF2B5EF4-FFF2-40B4-BE49-F238E27FC236}">
                <a16:creationId xmlns:a16="http://schemas.microsoft.com/office/drawing/2014/main" id="{D8B6871A-9C69-4437-A5AD-A0400BAF2C6D}"/>
              </a:ext>
            </a:extLst>
          </p:cNvPr>
          <p:cNvSpPr>
            <a:spLocks noGrp="1"/>
          </p:cNvSpPr>
          <p:nvPr>
            <p:ph type="pic" sz="quarter" idx="23" hasCustomPrompt="1"/>
          </p:nvPr>
        </p:nvSpPr>
        <p:spPr>
          <a:xfrm>
            <a:off x="5870575" y="5089882"/>
            <a:ext cx="536616" cy="536616"/>
          </a:xfrm>
        </p:spPr>
        <p:txBody>
          <a:bodyPr lIns="0" tIns="0" rIns="0" bIns="0" anchor="ctr">
            <a:normAutofit/>
          </a:bodyPr>
          <a:lstStyle>
            <a:lvl1pPr marL="0" indent="0" algn="ctr">
              <a:buNone/>
              <a:defRPr sz="1100" i="1"/>
            </a:lvl1pPr>
          </a:lstStyle>
          <a:p>
            <a:r>
              <a:rPr lang="en-US" noProof="0" dirty="0"/>
              <a:t>Icon</a:t>
            </a:r>
          </a:p>
        </p:txBody>
      </p:sp>
    </p:spTree>
    <p:extLst>
      <p:ext uri="{BB962C8B-B14F-4D97-AF65-F5344CB8AC3E}">
        <p14:creationId xmlns:p14="http://schemas.microsoft.com/office/powerpoint/2010/main" val="3296259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Light">
    <p:spTree>
      <p:nvGrpSpPr>
        <p:cNvPr id="1" name=""/>
        <p:cNvGrpSpPr/>
        <p:nvPr/>
      </p:nvGrpSpPr>
      <p:grpSpPr>
        <a:xfrm>
          <a:off x="0" y="0"/>
          <a:ext cx="0" cy="0"/>
          <a:chOff x="0" y="0"/>
          <a:chExt cx="0" cy="0"/>
        </a:xfrm>
      </p:grpSpPr>
      <p:sp>
        <p:nvSpPr>
          <p:cNvPr id="31" name="Oval 30">
            <a:extLst>
              <a:ext uri="{FF2B5EF4-FFF2-40B4-BE49-F238E27FC236}">
                <a16:creationId xmlns:a16="http://schemas.microsoft.com/office/drawing/2014/main" id="{B8ACAEC3-8D8C-3848-8630-7A0DFF3F6116}"/>
              </a:ext>
            </a:extLst>
          </p:cNvPr>
          <p:cNvSpPr>
            <a:spLocks noChangeAspect="1"/>
          </p:cNvSpPr>
          <p:nvPr userDrawn="1"/>
        </p:nvSpPr>
        <p:spPr>
          <a:xfrm>
            <a:off x="8699143" y="3702940"/>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Picture Placeholder 9">
            <a:extLst>
              <a:ext uri="{FF2B5EF4-FFF2-40B4-BE49-F238E27FC236}">
                <a16:creationId xmlns:a16="http://schemas.microsoft.com/office/drawing/2014/main" id="{CC12BEA0-F502-0646-A370-7ECF194608D0}"/>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D58C6160-632A-B540-A7E5-81F40CEC1FE7}"/>
              </a:ext>
            </a:extLst>
          </p:cNvPr>
          <p:cNvSpPr>
            <a:spLocks noChangeAspect="1"/>
          </p:cNvSpPr>
          <p:nvPr userDrawn="1"/>
        </p:nvSpPr>
        <p:spPr>
          <a:xfrm>
            <a:off x="6287247" y="370677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9">
            <a:extLst>
              <a:ext uri="{FF2B5EF4-FFF2-40B4-BE49-F238E27FC236}">
                <a16:creationId xmlns:a16="http://schemas.microsoft.com/office/drawing/2014/main" id="{EB2FEBB6-C1E0-0D47-8CCC-05EE2F756590}"/>
              </a:ext>
            </a:extLst>
          </p:cNvPr>
          <p:cNvSpPr>
            <a:spLocks noGrp="1"/>
          </p:cNvSpPr>
          <p:nvPr>
            <p:ph type="pic" sz="quarter" idx="23" hasCustomPrompt="1"/>
          </p:nvPr>
        </p:nvSpPr>
        <p:spPr>
          <a:xfrm>
            <a:off x="6452271" y="387367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7215E544-9553-AC42-B5C3-F7AE9AD6D815}"/>
              </a:ext>
            </a:extLst>
          </p:cNvPr>
          <p:cNvSpPr>
            <a:spLocks noChangeAspect="1"/>
          </p:cNvSpPr>
          <p:nvPr userDrawn="1"/>
        </p:nvSpPr>
        <p:spPr>
          <a:xfrm>
            <a:off x="8699143"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Oval 2">
            <a:extLst>
              <a:ext uri="{FF2B5EF4-FFF2-40B4-BE49-F238E27FC236}">
                <a16:creationId xmlns:a16="http://schemas.microsoft.com/office/drawing/2014/main" id="{F76E934A-C634-DF4D-992A-6E01917693AD}"/>
              </a:ext>
            </a:extLst>
          </p:cNvPr>
          <p:cNvSpPr>
            <a:spLocks noChangeAspect="1"/>
          </p:cNvSpPr>
          <p:nvPr userDrawn="1"/>
        </p:nvSpPr>
        <p:spPr>
          <a:xfrm>
            <a:off x="6289119"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6E94F40A-5592-5744-BFD7-61B04D70BFE7}"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noProof="0"/>
              <a:t>Edit bullet description</a:t>
            </a:r>
          </a:p>
        </p:txBody>
      </p:sp>
      <p:sp>
        <p:nvSpPr>
          <p:cNvPr id="20" name="Picture Placeholder 9">
            <a:extLst>
              <a:ext uri="{FF2B5EF4-FFF2-40B4-BE49-F238E27FC236}">
                <a16:creationId xmlns:a16="http://schemas.microsoft.com/office/drawing/2014/main" id="{8E97E18E-0E31-B542-9578-D6E4DCD84680}"/>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4" name="Picture Placeholder 9">
            <a:extLst>
              <a:ext uri="{FF2B5EF4-FFF2-40B4-BE49-F238E27FC236}">
                <a16:creationId xmlns:a16="http://schemas.microsoft.com/office/drawing/2014/main" id="{7602DDF7-46BD-6045-BDB0-45F47B0B6A9C}"/>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Tree>
    <p:extLst>
      <p:ext uri="{BB962C8B-B14F-4D97-AF65-F5344CB8AC3E}">
        <p14:creationId xmlns:p14="http://schemas.microsoft.com/office/powerpoint/2010/main" val="1820464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6F73ED6-3B3B-5A45-912C-FCFD7D53593C}"/>
              </a:ext>
            </a:extLst>
          </p:cNvPr>
          <p:cNvSpPr>
            <a:spLocks noChangeAspect="1"/>
          </p:cNvSpPr>
          <p:nvPr userDrawn="1"/>
        </p:nvSpPr>
        <p:spPr>
          <a:xfrm>
            <a:off x="8699143" y="3702940"/>
            <a:ext cx="1261872" cy="126187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9">
            <a:extLst>
              <a:ext uri="{FF2B5EF4-FFF2-40B4-BE49-F238E27FC236}">
                <a16:creationId xmlns:a16="http://schemas.microsoft.com/office/drawing/2014/main" id="{B5971407-B12A-EE45-895D-769807DFC767}"/>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36215321-76D7-AD41-B779-DE347C617DB3}"/>
              </a:ext>
            </a:extLst>
          </p:cNvPr>
          <p:cNvSpPr>
            <a:spLocks noChangeAspect="1"/>
          </p:cNvSpPr>
          <p:nvPr userDrawn="1"/>
        </p:nvSpPr>
        <p:spPr>
          <a:xfrm>
            <a:off x="6288183" y="3706777"/>
            <a:ext cx="1261872" cy="12618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9">
            <a:extLst>
              <a:ext uri="{FF2B5EF4-FFF2-40B4-BE49-F238E27FC236}">
                <a16:creationId xmlns:a16="http://schemas.microsoft.com/office/drawing/2014/main" id="{E61684B2-1403-BD44-80B1-6A5C0D0A3C67}"/>
              </a:ext>
            </a:extLst>
          </p:cNvPr>
          <p:cNvSpPr>
            <a:spLocks noGrp="1"/>
          </p:cNvSpPr>
          <p:nvPr>
            <p:ph type="pic" sz="quarter" idx="23" hasCustomPrompt="1"/>
          </p:nvPr>
        </p:nvSpPr>
        <p:spPr>
          <a:xfrm>
            <a:off x="6454143" y="387367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799317"/>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799317"/>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A177F711-7020-994E-A797-D04033A0CF12}"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noProof="0"/>
              <a:t>Edit bullet description</a:t>
            </a:r>
          </a:p>
        </p:txBody>
      </p:sp>
    </p:spTree>
    <p:extLst>
      <p:ext uri="{BB962C8B-B14F-4D97-AF65-F5344CB8AC3E}">
        <p14:creationId xmlns:p14="http://schemas.microsoft.com/office/powerpoint/2010/main" val="3254131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 Icon Bullets Vertical">
    <p:spTree>
      <p:nvGrpSpPr>
        <p:cNvPr id="1" name=""/>
        <p:cNvGrpSpPr/>
        <p:nvPr/>
      </p:nvGrpSpPr>
      <p:grpSpPr>
        <a:xfrm>
          <a:off x="0" y="0"/>
          <a:ext cx="0" cy="0"/>
          <a:chOff x="0" y="0"/>
          <a:chExt cx="0" cy="0"/>
        </a:xfrm>
      </p:grpSpPr>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2234226"/>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2234226"/>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2401122"/>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240018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A177F711-7020-994E-A797-D04033A0CF12}"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3785996"/>
            <a:ext cx="2325688" cy="1503455"/>
          </a:xfrm>
        </p:spPr>
        <p:txBody>
          <a:bodyPr>
            <a:no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3785996"/>
            <a:ext cx="2325688" cy="1503455"/>
          </a:xfrm>
        </p:spPr>
        <p:txBody>
          <a:bodyPr>
            <a:noAutofit/>
          </a:bodyPr>
          <a:lstStyle>
            <a:lvl1pPr marL="0" indent="0" algn="ctr">
              <a:buNone/>
              <a:defRPr sz="1200"/>
            </a:lvl1pPr>
          </a:lstStyle>
          <a:p>
            <a:pPr lvl="0"/>
            <a:r>
              <a:rPr lang="en-US" noProof="0"/>
              <a:t>Edit bullet description</a:t>
            </a:r>
          </a:p>
        </p:txBody>
      </p:sp>
    </p:spTree>
    <p:extLst>
      <p:ext uri="{BB962C8B-B14F-4D97-AF65-F5344CB8AC3E}">
        <p14:creationId xmlns:p14="http://schemas.microsoft.com/office/powerpoint/2010/main" val="2465061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4 Icon Bullets Horizontal">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F625DE42-6A2A-D745-B1F8-2AF2793533BE}"/>
              </a:ext>
            </a:extLst>
          </p:cNvPr>
          <p:cNvSpPr>
            <a:spLocks noChangeAspect="1"/>
          </p:cNvSpPr>
          <p:nvPr userDrawn="1"/>
        </p:nvSpPr>
        <p:spPr>
          <a:xfrm>
            <a:off x="8404601" y="3981394"/>
            <a:ext cx="1042415" cy="104241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9">
            <a:extLst>
              <a:ext uri="{FF2B5EF4-FFF2-40B4-BE49-F238E27FC236}">
                <a16:creationId xmlns:a16="http://schemas.microsoft.com/office/drawing/2014/main" id="{A87D37E3-62A9-1F44-8520-EBED16BF1C0F}"/>
              </a:ext>
            </a:extLst>
          </p:cNvPr>
          <p:cNvSpPr>
            <a:spLocks noGrp="1"/>
          </p:cNvSpPr>
          <p:nvPr>
            <p:ph type="pic" sz="quarter" idx="24" hasCustomPrompt="1"/>
          </p:nvPr>
        </p:nvSpPr>
        <p:spPr>
          <a:xfrm>
            <a:off x="8535100" y="4123125"/>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75F8797D-AFBD-534A-AC82-DE2B7BAECE83}"/>
              </a:ext>
            </a:extLst>
          </p:cNvPr>
          <p:cNvSpPr>
            <a:spLocks noChangeAspect="1"/>
          </p:cNvSpPr>
          <p:nvPr userDrawn="1"/>
        </p:nvSpPr>
        <p:spPr>
          <a:xfrm>
            <a:off x="8404601" y="1932281"/>
            <a:ext cx="1042415" cy="10424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9">
            <a:extLst>
              <a:ext uri="{FF2B5EF4-FFF2-40B4-BE49-F238E27FC236}">
                <a16:creationId xmlns:a16="http://schemas.microsoft.com/office/drawing/2014/main" id="{EFE809D2-16A3-B143-BC10-FEC397E62C62}"/>
              </a:ext>
            </a:extLst>
          </p:cNvPr>
          <p:cNvSpPr>
            <a:spLocks noGrp="1"/>
          </p:cNvSpPr>
          <p:nvPr>
            <p:ph type="pic" sz="quarter" idx="23" hasCustomPrompt="1"/>
          </p:nvPr>
        </p:nvSpPr>
        <p:spPr>
          <a:xfrm>
            <a:off x="8535100" y="2074012"/>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8C369370-372E-0846-B090-5E6EF97A3B62}" type="datetime1">
              <a:rPr lang="en-US" noProof="0" smtClean="0"/>
              <a:t>5/30/2023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6189670" y="1840992"/>
            <a:ext cx="2095046" cy="1225056"/>
          </a:xfrm>
        </p:spPr>
        <p:txBody>
          <a:bodyPr anchor="ctr">
            <a:noAutofit/>
          </a:bodyPr>
          <a:lstStyle>
            <a:lvl1pPr marL="0" indent="0" algn="l">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9519533" y="1840992"/>
            <a:ext cx="2095046" cy="1225056"/>
          </a:xfrm>
        </p:spPr>
        <p:txBody>
          <a:bodyPr anchor="ctr">
            <a:noAutofit/>
          </a:bodyPr>
          <a:lstStyle>
            <a:lvl1pPr marL="0" indent="0" algn="l">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6189670" y="3891529"/>
            <a:ext cx="2095046" cy="1222144"/>
          </a:xfrm>
        </p:spPr>
        <p:txBody>
          <a:bodyPr anchor="ctr">
            <a:noAutofit/>
          </a:bodyPr>
          <a:lstStyle>
            <a:lvl1pPr marL="0" indent="0" algn="l">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9519533" y="3891529"/>
            <a:ext cx="2095046" cy="1222144"/>
          </a:xfrm>
        </p:spPr>
        <p:txBody>
          <a:bodyPr anchor="ctr">
            <a:noAutofit/>
          </a:bodyPr>
          <a:lstStyle>
            <a:lvl1pPr marL="0" indent="0" algn="l">
              <a:buNone/>
              <a:defRPr sz="1200"/>
            </a:lvl1pPr>
          </a:lstStyle>
          <a:p>
            <a:pPr lvl="0"/>
            <a:r>
              <a:rPr lang="en-US" noProof="0"/>
              <a:t>Edit bullet description</a:t>
            </a:r>
          </a:p>
        </p:txBody>
      </p:sp>
      <p:sp>
        <p:nvSpPr>
          <p:cNvPr id="20" name="Oval 19">
            <a:extLst>
              <a:ext uri="{FF2B5EF4-FFF2-40B4-BE49-F238E27FC236}">
                <a16:creationId xmlns:a16="http://schemas.microsoft.com/office/drawing/2014/main" id="{73963115-25B3-494B-9A13-AC92EFE94C09}"/>
              </a:ext>
            </a:extLst>
          </p:cNvPr>
          <p:cNvSpPr>
            <a:spLocks noChangeAspect="1"/>
          </p:cNvSpPr>
          <p:nvPr userDrawn="1"/>
        </p:nvSpPr>
        <p:spPr>
          <a:xfrm>
            <a:off x="5070995" y="1932281"/>
            <a:ext cx="1042415" cy="1042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9">
            <a:extLst>
              <a:ext uri="{FF2B5EF4-FFF2-40B4-BE49-F238E27FC236}">
                <a16:creationId xmlns:a16="http://schemas.microsoft.com/office/drawing/2014/main" id="{3C759269-D6E6-2B41-8BEE-8B5AFB809B6A}"/>
              </a:ext>
            </a:extLst>
          </p:cNvPr>
          <p:cNvSpPr>
            <a:spLocks noGrp="1"/>
          </p:cNvSpPr>
          <p:nvPr>
            <p:ph type="pic" sz="quarter" idx="21" hasCustomPrompt="1"/>
          </p:nvPr>
        </p:nvSpPr>
        <p:spPr>
          <a:xfrm>
            <a:off x="5201494" y="2074012"/>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43E569D5-DC38-7C46-95CD-ACFBFBF591A2}"/>
              </a:ext>
            </a:extLst>
          </p:cNvPr>
          <p:cNvSpPr>
            <a:spLocks noChangeAspect="1"/>
          </p:cNvSpPr>
          <p:nvPr userDrawn="1"/>
        </p:nvSpPr>
        <p:spPr>
          <a:xfrm>
            <a:off x="5070995" y="3981394"/>
            <a:ext cx="1042415" cy="104241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9">
            <a:extLst>
              <a:ext uri="{FF2B5EF4-FFF2-40B4-BE49-F238E27FC236}">
                <a16:creationId xmlns:a16="http://schemas.microsoft.com/office/drawing/2014/main" id="{E8396DFD-D667-2648-9BE4-6237690F7999}"/>
              </a:ext>
            </a:extLst>
          </p:cNvPr>
          <p:cNvSpPr>
            <a:spLocks noGrp="1"/>
          </p:cNvSpPr>
          <p:nvPr>
            <p:ph type="pic" sz="quarter" idx="22" hasCustomPrompt="1"/>
          </p:nvPr>
        </p:nvSpPr>
        <p:spPr>
          <a:xfrm>
            <a:off x="5201494" y="4123125"/>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Tree>
    <p:extLst>
      <p:ext uri="{BB962C8B-B14F-4D97-AF65-F5344CB8AC3E}">
        <p14:creationId xmlns:p14="http://schemas.microsoft.com/office/powerpoint/2010/main" val="292990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8">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noProof="0"/>
              <a:t>Click to edit Master title style</a:t>
            </a:r>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tx1">
                    <a:lumMod val="75000"/>
                    <a:lumOff val="25000"/>
                  </a:schemeClr>
                </a:solidFill>
              </a:defRPr>
            </a:lvl1pPr>
          </a:lstStyle>
          <a:p>
            <a:fld id="{36ACA6CA-E140-824D-8E8B-5CC5036BDBAE}" type="datetime1">
              <a:rPr lang="en-US" noProof="0" smtClean="0"/>
              <a:pPr/>
              <a:t>5/30/2023</a:t>
            </a:fld>
            <a:endParaRPr lang="en-US" noProof="0"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tx1">
                    <a:lumMod val="75000"/>
                    <a:lumOff val="25000"/>
                  </a:schemeClr>
                </a:solidFill>
                <a:latin typeface="+mn-lt"/>
              </a:defRPr>
            </a:lvl1pPr>
          </a:lstStyle>
          <a:p>
            <a:endParaRPr lang="en-US" noProof="0"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063915332"/>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59" r:id="rId4"/>
    <p:sldLayoutId id="2147483860" r:id="rId5"/>
    <p:sldLayoutId id="2147483861" r:id="rId6"/>
    <p:sldLayoutId id="2147483862" r:id="rId7"/>
    <p:sldLayoutId id="2147483864" r:id="rId8"/>
    <p:sldLayoutId id="2147483863" r:id="rId9"/>
    <p:sldLayoutId id="2147483858" r:id="rId10"/>
    <p:sldLayoutId id="2147483865" r:id="rId11"/>
    <p:sldLayoutId id="2147483844" r:id="rId12"/>
    <p:sldLayoutId id="2147483845" r:id="rId13"/>
    <p:sldLayoutId id="2147483846" r:id="rId14"/>
    <p:sldLayoutId id="2147483866" r:id="rId15"/>
    <p:sldLayoutId id="2147483847" r:id="rId16"/>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mailto:62606003@kmitl.ac.in"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2.jpe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9B41E-FC51-4047-9C2D-7FA6782DAFEB}"/>
              </a:ext>
            </a:extLst>
          </p:cNvPr>
          <p:cNvSpPr>
            <a:spLocks noGrp="1"/>
          </p:cNvSpPr>
          <p:nvPr>
            <p:ph type="ctrTitle"/>
          </p:nvPr>
        </p:nvSpPr>
        <p:spPr>
          <a:xfrm>
            <a:off x="1345921" y="520342"/>
            <a:ext cx="8825658" cy="1945207"/>
          </a:xfrm>
        </p:spPr>
        <p:txBody>
          <a:bodyPr/>
          <a:lstStyle/>
          <a:p>
            <a:pPr algn="ctr"/>
            <a:r>
              <a:rPr lang="en-IN" sz="2800" b="1" dirty="0">
                <a:latin typeface="Times New Roman" panose="02020603050405020304" pitchFamily="18" charset="0"/>
                <a:cs typeface="Times New Roman" panose="02020603050405020304" pitchFamily="18" charset="0"/>
              </a:rPr>
              <a:t>INTELLIGENT VEHICLE DAMAGE ASSESSMENT</a:t>
            </a:r>
            <a:br>
              <a:rPr lang="en-IN" sz="2800" b="1" dirty="0">
                <a:latin typeface="Times New Roman" panose="02020603050405020304" pitchFamily="18" charset="0"/>
                <a:cs typeface="Times New Roman" panose="02020603050405020304" pitchFamily="18" charset="0"/>
              </a:rPr>
            </a:br>
            <a:r>
              <a:rPr lang="en-IN" sz="2800" b="1" dirty="0">
                <a:latin typeface="Times New Roman" panose="02020603050405020304" pitchFamily="18" charset="0"/>
                <a:cs typeface="Times New Roman" panose="02020603050405020304" pitchFamily="18" charset="0"/>
              </a:rPr>
              <a:t>AND COST ESTIMATOR FOR INSURANCE COMPANIES</a:t>
            </a:r>
            <a:endParaRPr lang="en-US" sz="2800" b="1" dirty="0">
              <a:solidFill>
                <a:schemeClr val="bg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52E989F-747B-4007-9C7A-A35E8B662A7B}"/>
              </a:ext>
            </a:extLst>
          </p:cNvPr>
          <p:cNvSpPr>
            <a:spLocks noGrp="1"/>
          </p:cNvSpPr>
          <p:nvPr>
            <p:ph type="subTitle" idx="1"/>
          </p:nvPr>
        </p:nvSpPr>
        <p:spPr>
          <a:xfrm>
            <a:off x="3853916" y="4268388"/>
            <a:ext cx="3809667" cy="1657350"/>
          </a:xfrm>
        </p:spPr>
        <p:txBody>
          <a:bodyPr/>
          <a:lstStyle/>
          <a:p>
            <a:r>
              <a:rPr lang="en-US" dirty="0">
                <a:latin typeface="Times New Roman" panose="02020603050405020304" pitchFamily="18" charset="0"/>
                <a:cs typeface="Times New Roman" panose="02020603050405020304" pitchFamily="18" charset="0"/>
              </a:rPr>
              <a:t>R.NAVEEN(310520104077)</a:t>
            </a:r>
          </a:p>
          <a:p>
            <a:r>
              <a:rPr lang="en-US" dirty="0">
                <a:latin typeface="Times New Roman" panose="02020603050405020304" pitchFamily="18" charset="0"/>
                <a:cs typeface="Times New Roman" panose="02020603050405020304" pitchFamily="18" charset="0"/>
              </a:rPr>
              <a:t>S.NITHISH KUMAR(310520104080)</a:t>
            </a: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R.SIVABALA(310520104119)</a:t>
            </a:r>
          </a:p>
          <a:p>
            <a:pPr marL="342900" indent="-342900">
              <a:buFont typeface="+mj-lt"/>
              <a:buAutoNum type="arabicPeriod"/>
            </a:pPr>
            <a:endParaRPr lang="en-US"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6BAF3E2-2C03-2F9E-25D6-6ED39C2578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3EBDB3E9-E539-0845-51E5-F1D74863E0E2}"/>
              </a:ext>
            </a:extLst>
          </p:cNvPr>
          <p:cNvSpPr txBox="1"/>
          <p:nvPr/>
        </p:nvSpPr>
        <p:spPr>
          <a:xfrm>
            <a:off x="9514736" y="6491844"/>
            <a:ext cx="4109824"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E8926C01-3B59-D5CB-17E6-D5A82CCC4413}"/>
              </a:ext>
            </a:extLst>
          </p:cNvPr>
          <p:cNvSpPr txBox="1"/>
          <p:nvPr/>
        </p:nvSpPr>
        <p:spPr>
          <a:xfrm>
            <a:off x="1879600" y="58677"/>
            <a:ext cx="7335520" cy="461665"/>
          </a:xfrm>
          <a:prstGeom prst="rect">
            <a:avLst/>
          </a:prstGeom>
          <a:noFill/>
        </p:spPr>
        <p:txBody>
          <a:bodyPr wrap="square" rtlCol="0">
            <a:spAutoFit/>
          </a:bodyPr>
          <a:lstStyle/>
          <a:p>
            <a:pPr algn="ctr" eaLnBrk="1" fontAlgn="auto" hangingPunct="1">
              <a:spcBef>
                <a:spcPts val="0"/>
              </a:spcBef>
              <a:spcAft>
                <a:spcPts val="0"/>
              </a:spcAft>
              <a:defRPr/>
            </a:pPr>
            <a:r>
              <a:rPr lang="en-US" sz="1200" b="1" dirty="0">
                <a:solidFill>
                  <a:schemeClr val="accent4"/>
                </a:solidFill>
                <a:latin typeface="+mn-lt"/>
              </a:rPr>
              <a:t>DHANALAKSHMI SRINIVASAN COLLEGE OF ENGINEERING AND TECHNOLOGY</a:t>
            </a:r>
          </a:p>
          <a:p>
            <a:pPr algn="ctr" eaLnBrk="1" fontAlgn="auto" hangingPunct="1">
              <a:spcBef>
                <a:spcPts val="0"/>
              </a:spcBef>
              <a:spcAft>
                <a:spcPts val="0"/>
              </a:spcAft>
              <a:defRPr/>
            </a:pPr>
            <a:r>
              <a:rPr lang="en-US" sz="1200" b="1" dirty="0">
                <a:solidFill>
                  <a:schemeClr val="accent4"/>
                </a:solidFill>
                <a:latin typeface="+mn-lt"/>
              </a:rPr>
              <a:t>MAMALLAPURAM,ECR,CHENNAI-</a:t>
            </a:r>
            <a:r>
              <a:rPr lang="en-US" sz="1200" b="1" dirty="0">
                <a:solidFill>
                  <a:schemeClr val="accent4"/>
                </a:solidFill>
                <a:latin typeface="Calibri" panose="020F0502020204030204" pitchFamily="34" charset="0"/>
                <a:ea typeface="Calibri" panose="020F0502020204030204" pitchFamily="34" charset="0"/>
                <a:cs typeface="Calibri" panose="020F0502020204030204" pitchFamily="34" charset="0"/>
              </a:rPr>
              <a:t>603104</a:t>
            </a:r>
            <a:endParaRPr lang="en-IN" sz="1200" b="1" dirty="0">
              <a:solidFill>
                <a:schemeClr val="accent4"/>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19FC84AF-C819-FD00-BC85-B6E640E1D29D}"/>
              </a:ext>
            </a:extLst>
          </p:cNvPr>
          <p:cNvSpPr txBox="1"/>
          <p:nvPr/>
        </p:nvSpPr>
        <p:spPr>
          <a:xfrm>
            <a:off x="4673600" y="2783840"/>
            <a:ext cx="3525520" cy="369332"/>
          </a:xfrm>
          <a:prstGeom prst="rect">
            <a:avLst/>
          </a:prstGeom>
          <a:noFill/>
        </p:spPr>
        <p:txBody>
          <a:bodyPr wrap="square" rtlCol="0">
            <a:spAutoFit/>
          </a:bodyPr>
          <a:lstStyle/>
          <a:p>
            <a:r>
              <a:rPr lang="en-IN" b="1" u="sng" dirty="0">
                <a:solidFill>
                  <a:schemeClr val="bg1"/>
                </a:solidFill>
                <a:latin typeface="Times New Roman" panose="02020603050405020304" pitchFamily="18" charset="0"/>
                <a:cs typeface="Times New Roman" panose="02020603050405020304" pitchFamily="18" charset="0"/>
              </a:rPr>
              <a:t>MINI PROJECT</a:t>
            </a:r>
          </a:p>
        </p:txBody>
      </p:sp>
      <p:sp>
        <p:nvSpPr>
          <p:cNvPr id="12" name="TextBox 11">
            <a:extLst>
              <a:ext uri="{FF2B5EF4-FFF2-40B4-BE49-F238E27FC236}">
                <a16:creationId xmlns:a16="http://schemas.microsoft.com/office/drawing/2014/main" id="{9FF5030F-FC6A-915D-6D27-4E4BEE120729}"/>
              </a:ext>
            </a:extLst>
          </p:cNvPr>
          <p:cNvSpPr txBox="1"/>
          <p:nvPr/>
        </p:nvSpPr>
        <p:spPr>
          <a:xfrm>
            <a:off x="1757680" y="3596640"/>
            <a:ext cx="2357120" cy="369332"/>
          </a:xfrm>
          <a:prstGeom prst="rect">
            <a:avLst/>
          </a:prstGeom>
          <a:noFill/>
        </p:spPr>
        <p:txBody>
          <a:bodyPr wrap="square" rtlCol="0">
            <a:spAutoFit/>
          </a:bodyPr>
          <a:lstStyle/>
          <a:p>
            <a:r>
              <a:rPr lang="en-IN" dirty="0">
                <a:solidFill>
                  <a:schemeClr val="bg1"/>
                </a:solidFill>
                <a:latin typeface="Times New Roman" panose="02020603050405020304" pitchFamily="18" charset="0"/>
                <a:cs typeface="Times New Roman" panose="02020603050405020304" pitchFamily="18" charset="0"/>
              </a:rPr>
              <a:t>PREPARED BY  :</a:t>
            </a:r>
          </a:p>
        </p:txBody>
      </p:sp>
      <p:sp>
        <p:nvSpPr>
          <p:cNvPr id="6" name="TextBox 5">
            <a:extLst>
              <a:ext uri="{FF2B5EF4-FFF2-40B4-BE49-F238E27FC236}">
                <a16:creationId xmlns:a16="http://schemas.microsoft.com/office/drawing/2014/main" id="{E45A91B1-5B8E-D3AA-374D-DE487CBB353F}"/>
              </a:ext>
            </a:extLst>
          </p:cNvPr>
          <p:cNvSpPr txBox="1"/>
          <p:nvPr/>
        </p:nvSpPr>
        <p:spPr>
          <a:xfrm>
            <a:off x="8686405" y="5406782"/>
            <a:ext cx="2883243" cy="646331"/>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Guided by:</a:t>
            </a:r>
          </a:p>
          <a:p>
            <a:r>
              <a:rPr lang="en-US" dirty="0">
                <a:solidFill>
                  <a:schemeClr val="bg1"/>
                </a:solidFill>
                <a:latin typeface="Times New Roman" panose="02020603050405020304" pitchFamily="18" charset="0"/>
                <a:cs typeface="Times New Roman" panose="02020603050405020304" pitchFamily="18" charset="0"/>
              </a:rPr>
              <a:t>    M.PRABHAKARAN</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0EA4322-E4AA-812C-88C8-35907F774A8F}"/>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306700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able 22">
            <a:extLst>
              <a:ext uri="{FF2B5EF4-FFF2-40B4-BE49-F238E27FC236}">
                <a16:creationId xmlns:a16="http://schemas.microsoft.com/office/drawing/2014/main" id="{D4D60993-D52F-52F8-689D-4804A9CB33D1}"/>
              </a:ext>
            </a:extLst>
          </p:cNvPr>
          <p:cNvGraphicFramePr>
            <a:graphicFrameLocks noGrp="1"/>
          </p:cNvGraphicFramePr>
          <p:nvPr>
            <p:extLst>
              <p:ext uri="{D42A27DB-BD31-4B8C-83A1-F6EECF244321}">
                <p14:modId xmlns:p14="http://schemas.microsoft.com/office/powerpoint/2010/main" val="4243089989"/>
              </p:ext>
            </p:extLst>
          </p:nvPr>
        </p:nvGraphicFramePr>
        <p:xfrm>
          <a:off x="1046480" y="1711960"/>
          <a:ext cx="3098800" cy="3992880"/>
        </p:xfrm>
        <a:graphic>
          <a:graphicData uri="http://schemas.openxmlformats.org/drawingml/2006/table">
            <a:tbl>
              <a:tblPr/>
              <a:tblGrid>
                <a:gridCol w="3098800">
                  <a:extLst>
                    <a:ext uri="{9D8B030D-6E8A-4147-A177-3AD203B41FA5}">
                      <a16:colId xmlns:a16="http://schemas.microsoft.com/office/drawing/2014/main" val="169008748"/>
                    </a:ext>
                  </a:extLst>
                </a:gridCol>
              </a:tblGrid>
              <a:tr h="3785652">
                <a:tc>
                  <a:txBody>
                    <a:bodyPr/>
                    <a:lstStyle/>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The Level 0 DFD shows how the system is divided into 'sub-systems' (processes), each of which deals with one or more of the data flows to or from an external agent, and which together provide all of the functionality of the system as a whole. </a:t>
                      </a:r>
                    </a:p>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 It also identifies internal data stores that must be present in order for the system to do its job, and shows the flow of data between the various parts of the system.</a:t>
                      </a:r>
                      <a:endParaRPr lang="en-IN" sz="1600" dirty="0">
                        <a:solidFill>
                          <a:schemeClr val="bg1"/>
                        </a:solidFill>
                        <a:latin typeface="Times New Roman" panose="02020603050405020304" pitchFamily="18" charset="0"/>
                        <a:cs typeface="Times New Roman" panose="02020603050405020304" pitchFamily="18" charset="0"/>
                      </a:endParaRPr>
                    </a:p>
                    <a:p>
                      <a:endParaRPr lang="en-IN" sz="1600" dirty="0"/>
                    </a:p>
                  </a:txBody>
                  <a:tcPr>
                    <a:lnL w="12700" cmpd="sng">
                      <a:solidFill>
                        <a:schemeClr val="tx2">
                          <a:lumMod val="20000"/>
                          <a:lumOff val="80000"/>
                        </a:schemeClr>
                      </a:solidFill>
                      <a:prstDash val="solid"/>
                    </a:lnL>
                    <a:lnR w="12700" cmpd="sng">
                      <a:solidFill>
                        <a:schemeClr val="tx2">
                          <a:lumMod val="20000"/>
                          <a:lumOff val="80000"/>
                        </a:schemeClr>
                      </a:solidFill>
                      <a:prstDash val="solid"/>
                    </a:lnR>
                    <a:lnT w="12700" cmpd="sng">
                      <a:solidFill>
                        <a:schemeClr val="tx2">
                          <a:lumMod val="20000"/>
                          <a:lumOff val="80000"/>
                        </a:schemeClr>
                      </a:solidFill>
                      <a:prstDash val="solid"/>
                    </a:lnT>
                    <a:lnB w="12700" cmpd="sng">
                      <a:solidFill>
                        <a:schemeClr val="tx2">
                          <a:lumMod val="20000"/>
                          <a:lumOff val="80000"/>
                        </a:schemeClr>
                      </a:solidFill>
                      <a:prstDash val="solid"/>
                    </a:lnB>
                  </a:tcPr>
                </a:tc>
                <a:extLst>
                  <a:ext uri="{0D108BD9-81ED-4DB2-BD59-A6C34878D82A}">
                    <a16:rowId xmlns:a16="http://schemas.microsoft.com/office/drawing/2014/main" val="3138056319"/>
                  </a:ext>
                </a:extLst>
              </a:tr>
            </a:tbl>
          </a:graphicData>
        </a:graphic>
      </p:graphicFrame>
      <p:graphicFrame>
        <p:nvGraphicFramePr>
          <p:cNvPr id="25" name="Table 24">
            <a:extLst>
              <a:ext uri="{FF2B5EF4-FFF2-40B4-BE49-F238E27FC236}">
                <a16:creationId xmlns:a16="http://schemas.microsoft.com/office/drawing/2014/main" id="{EF125EEA-0031-35E0-F0E0-FB22B27A521B}"/>
              </a:ext>
            </a:extLst>
          </p:cNvPr>
          <p:cNvGraphicFramePr>
            <a:graphicFrameLocks noGrp="1"/>
          </p:cNvGraphicFramePr>
          <p:nvPr>
            <p:extLst>
              <p:ext uri="{D42A27DB-BD31-4B8C-83A1-F6EECF244321}">
                <p14:modId xmlns:p14="http://schemas.microsoft.com/office/powerpoint/2010/main" val="3138302456"/>
              </p:ext>
            </p:extLst>
          </p:nvPr>
        </p:nvGraphicFramePr>
        <p:xfrm>
          <a:off x="4546600" y="1711959"/>
          <a:ext cx="3098800" cy="3980329"/>
        </p:xfrm>
        <a:graphic>
          <a:graphicData uri="http://schemas.openxmlformats.org/drawingml/2006/table">
            <a:tbl>
              <a:tblPr/>
              <a:tblGrid>
                <a:gridCol w="3098800">
                  <a:extLst>
                    <a:ext uri="{9D8B030D-6E8A-4147-A177-3AD203B41FA5}">
                      <a16:colId xmlns:a16="http://schemas.microsoft.com/office/drawing/2014/main" val="169008748"/>
                    </a:ext>
                  </a:extLst>
                </a:gridCol>
              </a:tblGrid>
              <a:tr h="3980329">
                <a:tc>
                  <a:txBody>
                    <a:bodyPr/>
                    <a:lstStyle/>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The next stage is to create the Level 1 Data Flow Diagram. This highlights the main functions carried out by the system.</a:t>
                      </a:r>
                    </a:p>
                    <a:p>
                      <a:pPr marL="285750" indent="-285750">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0" indent="0">
                        <a:buFont typeface="Wingdings" panose="05000000000000000000" pitchFamily="2" charset="2"/>
                        <a:buNone/>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As a rule, to describe the system was using between two and seven functions - two being a simple system and seven being a complicated system. This enables us to keep the model manageable on screen or paper.</a:t>
                      </a:r>
                      <a:endParaRPr lang="en-IN" sz="1600" dirty="0">
                        <a:solidFill>
                          <a:schemeClr val="bg1"/>
                        </a:solidFill>
                        <a:latin typeface="Times New Roman" panose="02020603050405020304" pitchFamily="18" charset="0"/>
                        <a:cs typeface="Times New Roman" panose="02020603050405020304" pitchFamily="18" charset="0"/>
                      </a:endParaRPr>
                    </a:p>
                  </a:txBody>
                  <a:tcPr>
                    <a:lnL w="12700" cmpd="sng">
                      <a:solidFill>
                        <a:schemeClr val="tx2">
                          <a:lumMod val="20000"/>
                          <a:lumOff val="80000"/>
                        </a:schemeClr>
                      </a:solidFill>
                      <a:prstDash val="solid"/>
                    </a:lnL>
                    <a:lnR w="12700" cmpd="sng">
                      <a:solidFill>
                        <a:schemeClr val="tx2">
                          <a:lumMod val="20000"/>
                          <a:lumOff val="80000"/>
                        </a:schemeClr>
                      </a:solidFill>
                      <a:prstDash val="solid"/>
                    </a:lnR>
                    <a:lnT w="12700" cmpd="sng">
                      <a:solidFill>
                        <a:schemeClr val="tx2">
                          <a:lumMod val="20000"/>
                          <a:lumOff val="80000"/>
                        </a:schemeClr>
                      </a:solidFill>
                      <a:prstDash val="solid"/>
                    </a:lnT>
                    <a:lnB w="12700" cmpd="sng">
                      <a:solidFill>
                        <a:schemeClr val="tx2">
                          <a:lumMod val="20000"/>
                          <a:lumOff val="80000"/>
                        </a:schemeClr>
                      </a:solidFill>
                      <a:prstDash val="solid"/>
                    </a:lnB>
                  </a:tcPr>
                </a:tc>
                <a:extLst>
                  <a:ext uri="{0D108BD9-81ED-4DB2-BD59-A6C34878D82A}">
                    <a16:rowId xmlns:a16="http://schemas.microsoft.com/office/drawing/2014/main" val="3138056319"/>
                  </a:ext>
                </a:extLst>
              </a:tr>
            </a:tbl>
          </a:graphicData>
        </a:graphic>
      </p:graphicFrame>
      <p:graphicFrame>
        <p:nvGraphicFramePr>
          <p:cNvPr id="26" name="Table 25">
            <a:extLst>
              <a:ext uri="{FF2B5EF4-FFF2-40B4-BE49-F238E27FC236}">
                <a16:creationId xmlns:a16="http://schemas.microsoft.com/office/drawing/2014/main" id="{A5A9DC58-399D-DD52-5D4C-14219D57BC8C}"/>
              </a:ext>
            </a:extLst>
          </p:cNvPr>
          <p:cNvGraphicFramePr>
            <a:graphicFrameLocks noGrp="1"/>
          </p:cNvGraphicFramePr>
          <p:nvPr>
            <p:extLst>
              <p:ext uri="{D42A27DB-BD31-4B8C-83A1-F6EECF244321}">
                <p14:modId xmlns:p14="http://schemas.microsoft.com/office/powerpoint/2010/main" val="2725541857"/>
              </p:ext>
            </p:extLst>
          </p:nvPr>
        </p:nvGraphicFramePr>
        <p:xfrm>
          <a:off x="8046720" y="1699408"/>
          <a:ext cx="3098800" cy="3980329"/>
        </p:xfrm>
        <a:graphic>
          <a:graphicData uri="http://schemas.openxmlformats.org/drawingml/2006/table">
            <a:tbl>
              <a:tblPr/>
              <a:tblGrid>
                <a:gridCol w="3098800">
                  <a:extLst>
                    <a:ext uri="{9D8B030D-6E8A-4147-A177-3AD203B41FA5}">
                      <a16:colId xmlns:a16="http://schemas.microsoft.com/office/drawing/2014/main" val="169008748"/>
                    </a:ext>
                  </a:extLst>
                </a:gridCol>
              </a:tblGrid>
              <a:tr h="3980329">
                <a:tc>
                  <a:txBody>
                    <a:bodyPr/>
                    <a:lstStyle/>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A Data Flow Diagram (DFD) tracks processes and their data paths within the business or system boundary under investigation.</a:t>
                      </a:r>
                    </a:p>
                    <a:p>
                      <a:pPr marL="285750" indent="-285750">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0" indent="0">
                        <a:buFont typeface="Wingdings" panose="05000000000000000000" pitchFamily="2" charset="2"/>
                        <a:buNone/>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A DFD defines each domain boundary and illustrates the logical movement and transformation of data within the defined boundary</a:t>
                      </a:r>
                      <a:endParaRPr lang="en-IN" sz="1600" dirty="0">
                        <a:solidFill>
                          <a:schemeClr val="bg1"/>
                        </a:solidFill>
                        <a:latin typeface="Times New Roman" panose="02020603050405020304" pitchFamily="18" charset="0"/>
                        <a:cs typeface="Times New Roman" panose="02020603050405020304" pitchFamily="18" charset="0"/>
                      </a:endParaRPr>
                    </a:p>
                  </a:txBody>
                  <a:tcPr>
                    <a:lnL w="12700" cmpd="sng">
                      <a:solidFill>
                        <a:schemeClr val="tx2">
                          <a:lumMod val="20000"/>
                          <a:lumOff val="80000"/>
                        </a:schemeClr>
                      </a:solidFill>
                      <a:prstDash val="solid"/>
                    </a:lnL>
                    <a:lnR w="12700" cmpd="sng">
                      <a:solidFill>
                        <a:schemeClr val="tx2">
                          <a:lumMod val="20000"/>
                          <a:lumOff val="80000"/>
                        </a:schemeClr>
                      </a:solidFill>
                      <a:prstDash val="solid"/>
                    </a:lnR>
                    <a:lnT w="12700" cmpd="sng">
                      <a:solidFill>
                        <a:schemeClr val="tx2">
                          <a:lumMod val="20000"/>
                          <a:lumOff val="80000"/>
                        </a:schemeClr>
                      </a:solidFill>
                      <a:prstDash val="solid"/>
                    </a:lnT>
                    <a:lnB w="12700" cmpd="sng">
                      <a:solidFill>
                        <a:schemeClr val="tx2">
                          <a:lumMod val="20000"/>
                          <a:lumOff val="80000"/>
                        </a:schemeClr>
                      </a:solidFill>
                      <a:prstDash val="solid"/>
                    </a:lnB>
                  </a:tcPr>
                </a:tc>
                <a:extLst>
                  <a:ext uri="{0D108BD9-81ED-4DB2-BD59-A6C34878D82A}">
                    <a16:rowId xmlns:a16="http://schemas.microsoft.com/office/drawing/2014/main" val="3138056319"/>
                  </a:ext>
                </a:extLst>
              </a:tr>
            </a:tbl>
          </a:graphicData>
        </a:graphic>
      </p:graphicFrame>
      <p:sp>
        <p:nvSpPr>
          <p:cNvPr id="27" name="Rectangle 26">
            <a:extLst>
              <a:ext uri="{FF2B5EF4-FFF2-40B4-BE49-F238E27FC236}">
                <a16:creationId xmlns:a16="http://schemas.microsoft.com/office/drawing/2014/main" id="{D47940F6-EBC5-8C6F-326B-F4B663582D82}"/>
              </a:ext>
            </a:extLst>
          </p:cNvPr>
          <p:cNvSpPr/>
          <p:nvPr/>
        </p:nvSpPr>
        <p:spPr>
          <a:xfrm>
            <a:off x="1991360" y="1249680"/>
            <a:ext cx="1290320" cy="314960"/>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Times New Roman" panose="02020603050405020304" pitchFamily="18" charset="0"/>
                <a:cs typeface="Times New Roman" panose="02020603050405020304" pitchFamily="18" charset="0"/>
              </a:rPr>
              <a:t>Level 0</a:t>
            </a:r>
          </a:p>
        </p:txBody>
      </p:sp>
      <p:sp>
        <p:nvSpPr>
          <p:cNvPr id="28" name="Rectangle 27">
            <a:extLst>
              <a:ext uri="{FF2B5EF4-FFF2-40B4-BE49-F238E27FC236}">
                <a16:creationId xmlns:a16="http://schemas.microsoft.com/office/drawing/2014/main" id="{70B2B3C9-D36A-77FF-C997-D09CC3A180F5}"/>
              </a:ext>
            </a:extLst>
          </p:cNvPr>
          <p:cNvSpPr/>
          <p:nvPr/>
        </p:nvSpPr>
        <p:spPr>
          <a:xfrm>
            <a:off x="5450840" y="1249680"/>
            <a:ext cx="1290320" cy="314960"/>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Times New Roman" panose="02020603050405020304" pitchFamily="18" charset="0"/>
                <a:cs typeface="Times New Roman" panose="02020603050405020304" pitchFamily="18" charset="0"/>
              </a:rPr>
              <a:t>Level 1</a:t>
            </a:r>
          </a:p>
        </p:txBody>
      </p:sp>
      <p:sp>
        <p:nvSpPr>
          <p:cNvPr id="29" name="Rectangle 28">
            <a:extLst>
              <a:ext uri="{FF2B5EF4-FFF2-40B4-BE49-F238E27FC236}">
                <a16:creationId xmlns:a16="http://schemas.microsoft.com/office/drawing/2014/main" id="{0ECB1B87-C6C4-EDC8-AB49-994B8BFE72FA}"/>
              </a:ext>
            </a:extLst>
          </p:cNvPr>
          <p:cNvSpPr/>
          <p:nvPr/>
        </p:nvSpPr>
        <p:spPr>
          <a:xfrm>
            <a:off x="8910320" y="1249680"/>
            <a:ext cx="1290320" cy="314960"/>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Times New Roman" panose="02020603050405020304" pitchFamily="18" charset="0"/>
                <a:cs typeface="Times New Roman" panose="02020603050405020304" pitchFamily="18" charset="0"/>
              </a:rPr>
              <a:t>Level 2</a:t>
            </a:r>
          </a:p>
        </p:txBody>
      </p:sp>
      <p:pic>
        <p:nvPicPr>
          <p:cNvPr id="30" name="Picture 29">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TextBox 30">
            <a:extLst>
              <a:ext uri="{FF2B5EF4-FFF2-40B4-BE49-F238E27FC236}">
                <a16:creationId xmlns:a16="http://schemas.microsoft.com/office/drawing/2014/main" id="{B3ADD6FA-246F-9C54-73EC-DBC81923EEA9}"/>
              </a:ext>
            </a:extLst>
          </p:cNvPr>
          <p:cNvSpPr txBox="1"/>
          <p:nvPr/>
        </p:nvSpPr>
        <p:spPr>
          <a:xfrm>
            <a:off x="4021495" y="6488183"/>
            <a:ext cx="9143999"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D4D5A276-0BAB-6253-B61F-A4C14C3070B1}"/>
              </a:ext>
            </a:extLst>
          </p:cNvPr>
          <p:cNvSpPr txBox="1"/>
          <p:nvPr/>
        </p:nvSpPr>
        <p:spPr>
          <a:xfrm>
            <a:off x="431385" y="6488183"/>
            <a:ext cx="1230189" cy="246221"/>
          </a:xfrm>
          <a:prstGeom prst="rect">
            <a:avLst/>
          </a:prstGeom>
          <a:noFill/>
        </p:spPr>
        <p:txBody>
          <a:bodyPr wrap="square">
            <a:spAutoFit/>
          </a:bodyPr>
          <a:lstStyle/>
          <a:p>
            <a:r>
              <a:rPr lang="en-US" sz="10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3637370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3E65CAE-688D-67DE-7228-820C0EBABA2C}"/>
              </a:ext>
            </a:extLst>
          </p:cNvPr>
          <p:cNvSpPr txBox="1"/>
          <p:nvPr/>
        </p:nvSpPr>
        <p:spPr>
          <a:xfrm>
            <a:off x="3677920" y="439367"/>
            <a:ext cx="4592320" cy="584775"/>
          </a:xfrm>
          <a:prstGeom prst="rect">
            <a:avLst/>
          </a:prstGeom>
          <a:noFill/>
        </p:spPr>
        <p:txBody>
          <a:bodyPr wrap="square" rtlCol="0">
            <a:spAutoFit/>
          </a:bodyPr>
          <a:lstStyle/>
          <a:p>
            <a:pPr algn="ctr"/>
            <a:r>
              <a:rPr lang="en-IN" sz="3200" b="1" dirty="0">
                <a:solidFill>
                  <a:schemeClr val="bg1"/>
                </a:solidFill>
                <a:latin typeface="Times New Roman" panose="02020603050405020304" pitchFamily="18" charset="0"/>
                <a:cs typeface="Times New Roman" panose="02020603050405020304" pitchFamily="18" charset="0"/>
              </a:rPr>
              <a:t>PRE-PROCESSING</a:t>
            </a:r>
          </a:p>
        </p:txBody>
      </p:sp>
      <p:pic>
        <p:nvPicPr>
          <p:cNvPr id="8" name="Picture 7">
            <a:extLst>
              <a:ext uri="{FF2B5EF4-FFF2-40B4-BE49-F238E27FC236}">
                <a16:creationId xmlns:a16="http://schemas.microsoft.com/office/drawing/2014/main" id="{E06BAF3B-D41E-12E0-926A-FE90A2E68CB0}"/>
              </a:ext>
            </a:extLst>
          </p:cNvPr>
          <p:cNvPicPr>
            <a:picLocks noChangeAspect="1"/>
          </p:cNvPicPr>
          <p:nvPr/>
        </p:nvPicPr>
        <p:blipFill rotWithShape="1">
          <a:blip r:embed="rId2"/>
          <a:srcRect l="22750" t="53248" r="22916" b="495"/>
          <a:stretch/>
        </p:blipFill>
        <p:spPr>
          <a:xfrm>
            <a:off x="3000724" y="1430722"/>
            <a:ext cx="5747657" cy="2752531"/>
          </a:xfrm>
          <a:prstGeom prst="rect">
            <a:avLst/>
          </a:prstGeom>
        </p:spPr>
      </p:pic>
      <p:pic>
        <p:nvPicPr>
          <p:cNvPr id="11" name="Picture 10">
            <a:extLst>
              <a:ext uri="{FF2B5EF4-FFF2-40B4-BE49-F238E27FC236}">
                <a16:creationId xmlns:a16="http://schemas.microsoft.com/office/drawing/2014/main" id="{4354D4C7-CBAF-9477-0CC2-125819ADE7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EDC7CDA6-EFD0-38FD-BE5C-15BAD0644263}"/>
              </a:ext>
            </a:extLst>
          </p:cNvPr>
          <p:cNvSpPr txBox="1"/>
          <p:nvPr/>
        </p:nvSpPr>
        <p:spPr>
          <a:xfrm>
            <a:off x="4020820" y="6390640"/>
            <a:ext cx="107885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3F5FAF48-0232-0FAA-BEAC-F81AB7D70CAA}"/>
              </a:ext>
            </a:extLst>
          </p:cNvPr>
          <p:cNvSpPr txBox="1"/>
          <p:nvPr/>
        </p:nvSpPr>
        <p:spPr>
          <a:xfrm>
            <a:off x="1670180" y="4739951"/>
            <a:ext cx="8332236" cy="646331"/>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After upload the image ,It pre-process the given input to identify the damaged parts and calculate the required amount </a:t>
            </a:r>
          </a:p>
        </p:txBody>
      </p:sp>
      <p:sp>
        <p:nvSpPr>
          <p:cNvPr id="3" name="TextBox 2">
            <a:extLst>
              <a:ext uri="{FF2B5EF4-FFF2-40B4-BE49-F238E27FC236}">
                <a16:creationId xmlns:a16="http://schemas.microsoft.com/office/drawing/2014/main" id="{2AB58162-3846-BDC1-16BB-F1134F9100BB}"/>
              </a:ext>
            </a:extLst>
          </p:cNvPr>
          <p:cNvSpPr txBox="1"/>
          <p:nvPr/>
        </p:nvSpPr>
        <p:spPr>
          <a:xfrm>
            <a:off x="522513" y="6421418"/>
            <a:ext cx="1324947" cy="246221"/>
          </a:xfrm>
          <a:prstGeom prst="rect">
            <a:avLst/>
          </a:prstGeom>
          <a:noFill/>
        </p:spPr>
        <p:txBody>
          <a:bodyPr wrap="square" rtlCol="0">
            <a:spAutoFit/>
          </a:bodyPr>
          <a:lstStyle/>
          <a:p>
            <a:r>
              <a:rPr lang="en-US" sz="10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7641471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EDC7CDA6-EFD0-38FD-BE5C-15BAD0644263}"/>
              </a:ext>
            </a:extLst>
          </p:cNvPr>
          <p:cNvSpPr txBox="1"/>
          <p:nvPr/>
        </p:nvSpPr>
        <p:spPr>
          <a:xfrm>
            <a:off x="4020820" y="6390640"/>
            <a:ext cx="107885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E17C8ABB-E13D-972C-184A-EB780C28207A}"/>
              </a:ext>
            </a:extLst>
          </p:cNvPr>
          <p:cNvPicPr>
            <a:picLocks noChangeAspect="1"/>
          </p:cNvPicPr>
          <p:nvPr/>
        </p:nvPicPr>
        <p:blipFill>
          <a:blip r:embed="rId3"/>
          <a:stretch>
            <a:fillRect/>
          </a:stretch>
        </p:blipFill>
        <p:spPr>
          <a:xfrm>
            <a:off x="6256288" y="3698441"/>
            <a:ext cx="5327064" cy="2526941"/>
          </a:xfrm>
          <a:prstGeom prst="rect">
            <a:avLst/>
          </a:prstGeom>
        </p:spPr>
      </p:pic>
      <p:pic>
        <p:nvPicPr>
          <p:cNvPr id="3" name="Picture 2">
            <a:extLst>
              <a:ext uri="{FF2B5EF4-FFF2-40B4-BE49-F238E27FC236}">
                <a16:creationId xmlns:a16="http://schemas.microsoft.com/office/drawing/2014/main" id="{69448E11-A90F-4C37-C7AD-62CC1769269C}"/>
              </a:ext>
            </a:extLst>
          </p:cNvPr>
          <p:cNvPicPr>
            <a:picLocks noChangeAspect="1"/>
          </p:cNvPicPr>
          <p:nvPr/>
        </p:nvPicPr>
        <p:blipFill>
          <a:blip r:embed="rId4"/>
          <a:stretch>
            <a:fillRect/>
          </a:stretch>
        </p:blipFill>
        <p:spPr>
          <a:xfrm>
            <a:off x="536623" y="854102"/>
            <a:ext cx="5346113" cy="2526941"/>
          </a:xfrm>
          <a:prstGeom prst="rect">
            <a:avLst/>
          </a:prstGeom>
        </p:spPr>
      </p:pic>
      <p:sp>
        <p:nvSpPr>
          <p:cNvPr id="4" name="TextBox 3">
            <a:extLst>
              <a:ext uri="{FF2B5EF4-FFF2-40B4-BE49-F238E27FC236}">
                <a16:creationId xmlns:a16="http://schemas.microsoft.com/office/drawing/2014/main" id="{95185FEF-634D-C50A-B606-7D64B392B047}"/>
              </a:ext>
            </a:extLst>
          </p:cNvPr>
          <p:cNvSpPr txBox="1"/>
          <p:nvPr/>
        </p:nvSpPr>
        <p:spPr>
          <a:xfrm>
            <a:off x="6792686" y="1306286"/>
            <a:ext cx="1698171" cy="369332"/>
          </a:xfrm>
          <a:prstGeom prst="rect">
            <a:avLst/>
          </a:prstGeom>
          <a:noFill/>
          <a:ln>
            <a:solidFill>
              <a:schemeClr val="accent1"/>
            </a:solidFill>
          </a:ln>
        </p:spPr>
        <p:txBody>
          <a:bodyPr wrap="square" rtlCol="0">
            <a:spAutoFit/>
          </a:bodyPr>
          <a:lstStyle/>
          <a:p>
            <a:r>
              <a:rPr lang="en-US" dirty="0">
                <a:solidFill>
                  <a:schemeClr val="bg1"/>
                </a:solidFill>
              </a:rPr>
              <a:t>HOME PAGE</a:t>
            </a:r>
          </a:p>
        </p:txBody>
      </p:sp>
      <p:cxnSp>
        <p:nvCxnSpPr>
          <p:cNvPr id="7" name="Connector: Curved 6">
            <a:extLst>
              <a:ext uri="{FF2B5EF4-FFF2-40B4-BE49-F238E27FC236}">
                <a16:creationId xmlns:a16="http://schemas.microsoft.com/office/drawing/2014/main" id="{B179A93F-AC82-DB53-34C0-F6E9CD9A9910}"/>
              </a:ext>
            </a:extLst>
          </p:cNvPr>
          <p:cNvCxnSpPr>
            <a:stCxn id="4" idx="1"/>
            <a:endCxn id="3" idx="3"/>
          </p:cNvCxnSpPr>
          <p:nvPr/>
        </p:nvCxnSpPr>
        <p:spPr>
          <a:xfrm rot="10800000" flipV="1">
            <a:off x="5882736" y="1490951"/>
            <a:ext cx="909950" cy="62662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12F13A1-4A74-1554-8695-3FCD42E71C02}"/>
              </a:ext>
            </a:extLst>
          </p:cNvPr>
          <p:cNvSpPr txBox="1"/>
          <p:nvPr/>
        </p:nvSpPr>
        <p:spPr>
          <a:xfrm>
            <a:off x="2593236" y="5568866"/>
            <a:ext cx="2351314" cy="369332"/>
          </a:xfrm>
          <a:prstGeom prst="rect">
            <a:avLst/>
          </a:prstGeom>
          <a:noFill/>
          <a:ln>
            <a:solidFill>
              <a:schemeClr val="accent1"/>
            </a:solidFill>
          </a:ln>
        </p:spPr>
        <p:txBody>
          <a:bodyPr wrap="square" rtlCol="0">
            <a:spAutoFit/>
          </a:bodyPr>
          <a:lstStyle/>
          <a:p>
            <a:r>
              <a:rPr lang="en-US" dirty="0">
                <a:solidFill>
                  <a:schemeClr val="bg1"/>
                </a:solidFill>
              </a:rPr>
              <a:t>PREDECTION PAGE</a:t>
            </a:r>
          </a:p>
        </p:txBody>
      </p:sp>
      <p:sp>
        <p:nvSpPr>
          <p:cNvPr id="15" name="TextBox 14">
            <a:extLst>
              <a:ext uri="{FF2B5EF4-FFF2-40B4-BE49-F238E27FC236}">
                <a16:creationId xmlns:a16="http://schemas.microsoft.com/office/drawing/2014/main" id="{5F0F11CE-D264-0F79-1EEB-E089E458E080}"/>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cxnSp>
        <p:nvCxnSpPr>
          <p:cNvPr id="21" name="Connector: Curved 20">
            <a:extLst>
              <a:ext uri="{FF2B5EF4-FFF2-40B4-BE49-F238E27FC236}">
                <a16:creationId xmlns:a16="http://schemas.microsoft.com/office/drawing/2014/main" id="{1C5B2865-692D-B418-569C-6BDB61184FB7}"/>
              </a:ext>
            </a:extLst>
          </p:cNvPr>
          <p:cNvCxnSpPr>
            <a:stCxn id="9" idx="3"/>
            <a:endCxn id="2" idx="1"/>
          </p:cNvCxnSpPr>
          <p:nvPr/>
        </p:nvCxnSpPr>
        <p:spPr>
          <a:xfrm flipV="1">
            <a:off x="4944550" y="4961912"/>
            <a:ext cx="1311738" cy="79162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125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3E65CAE-688D-67DE-7228-820C0EBABA2C}"/>
              </a:ext>
            </a:extLst>
          </p:cNvPr>
          <p:cNvSpPr txBox="1"/>
          <p:nvPr/>
        </p:nvSpPr>
        <p:spPr>
          <a:xfrm>
            <a:off x="3578862" y="1584960"/>
            <a:ext cx="4592320" cy="1077218"/>
          </a:xfrm>
          <a:prstGeom prst="rect">
            <a:avLst/>
          </a:prstGeom>
          <a:noFill/>
        </p:spPr>
        <p:txBody>
          <a:bodyPr wrap="square" rtlCol="0">
            <a:spAutoFit/>
          </a:bodyPr>
          <a:lstStyle/>
          <a:p>
            <a:pPr algn="ctr"/>
            <a:r>
              <a:rPr lang="en-IN" sz="3200" b="1" u="sng" dirty="0">
                <a:solidFill>
                  <a:schemeClr val="bg1"/>
                </a:solidFill>
                <a:latin typeface="Times New Roman" panose="02020603050405020304" pitchFamily="18" charset="0"/>
                <a:cs typeface="Times New Roman" panose="02020603050405020304" pitchFamily="18" charset="0"/>
              </a:rPr>
              <a:t>MODULES</a:t>
            </a:r>
          </a:p>
          <a:p>
            <a:pPr algn="ctr"/>
            <a:endParaRPr lang="en-IN" sz="3200" b="1" dirty="0">
              <a:solidFill>
                <a:schemeClr val="bg1"/>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EDC7CDA6-EFD0-38FD-BE5C-15BAD0644263}"/>
              </a:ext>
            </a:extLst>
          </p:cNvPr>
          <p:cNvSpPr txBox="1"/>
          <p:nvPr/>
        </p:nvSpPr>
        <p:spPr>
          <a:xfrm>
            <a:off x="4020820" y="6390640"/>
            <a:ext cx="107885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01DCA7FD-6111-B1F6-D9D2-160DC53E5DDE}"/>
              </a:ext>
            </a:extLst>
          </p:cNvPr>
          <p:cNvSpPr txBox="1"/>
          <p:nvPr/>
        </p:nvSpPr>
        <p:spPr>
          <a:xfrm>
            <a:off x="4693920" y="2763520"/>
            <a:ext cx="5120640" cy="2246769"/>
          </a:xfrm>
          <a:prstGeom prst="rect">
            <a:avLst/>
          </a:prstGeom>
          <a:noFill/>
        </p:spPr>
        <p:txBody>
          <a:bodyPr wrap="square" rtlCol="0">
            <a:spAutoFit/>
          </a:bodyPr>
          <a:lstStyle/>
          <a:p>
            <a:pPr marL="285750" indent="-285750">
              <a:buFont typeface="Wingdings" panose="05000000000000000000" pitchFamily="2" charset="2"/>
              <a:buChar char="ü"/>
            </a:pPr>
            <a:r>
              <a:rPr lang="en-IN" sz="2000" dirty="0">
                <a:solidFill>
                  <a:schemeClr val="bg1"/>
                </a:solidFill>
                <a:latin typeface="Times New Roman" panose="02020603050405020304" pitchFamily="18" charset="0"/>
                <a:cs typeface="Times New Roman" panose="02020603050405020304" pitchFamily="18" charset="0"/>
              </a:rPr>
              <a:t>User Login</a:t>
            </a:r>
          </a:p>
          <a:p>
            <a:pPr marL="285750" indent="-285750">
              <a:buFont typeface="Wingdings" panose="05000000000000000000" pitchFamily="2" charset="2"/>
              <a:buChar char="ü"/>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IN" sz="2000" dirty="0">
                <a:solidFill>
                  <a:schemeClr val="bg1"/>
                </a:solidFill>
                <a:latin typeface="Times New Roman" panose="02020603050405020304" pitchFamily="18" charset="0"/>
                <a:cs typeface="Times New Roman" panose="02020603050405020304" pitchFamily="18" charset="0"/>
              </a:rPr>
              <a:t>Upload Image</a:t>
            </a:r>
          </a:p>
          <a:p>
            <a:pPr marL="285750" indent="-285750">
              <a:buFont typeface="Wingdings" panose="05000000000000000000" pitchFamily="2" charset="2"/>
              <a:buChar char="ü"/>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IN" sz="2000" dirty="0">
                <a:solidFill>
                  <a:schemeClr val="bg1"/>
                </a:solidFill>
                <a:latin typeface="Times New Roman" panose="02020603050405020304" pitchFamily="18" charset="0"/>
                <a:cs typeface="Times New Roman" panose="02020603050405020304" pitchFamily="18" charset="0"/>
              </a:rPr>
              <a:t>Damage Analysis</a:t>
            </a:r>
          </a:p>
          <a:p>
            <a:pPr marL="285750" indent="-285750">
              <a:buFont typeface="Wingdings" panose="05000000000000000000" pitchFamily="2" charset="2"/>
              <a:buChar char="ü"/>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IN" sz="2000" dirty="0">
                <a:solidFill>
                  <a:schemeClr val="bg1"/>
                </a:solidFill>
                <a:latin typeface="Times New Roman" panose="02020603050405020304" pitchFamily="18" charset="0"/>
                <a:cs typeface="Times New Roman" panose="02020603050405020304" pitchFamily="18" charset="0"/>
              </a:rPr>
              <a:t>Cost Estimation</a:t>
            </a:r>
          </a:p>
        </p:txBody>
      </p:sp>
      <p:sp>
        <p:nvSpPr>
          <p:cNvPr id="3" name="TextBox 2">
            <a:extLst>
              <a:ext uri="{FF2B5EF4-FFF2-40B4-BE49-F238E27FC236}">
                <a16:creationId xmlns:a16="http://schemas.microsoft.com/office/drawing/2014/main" id="{A77D2EAA-D902-AB0A-D461-B0E94793DBA0}"/>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897596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a16="http://schemas.microsoft.com/office/drawing/2014/main" id="{EDC7CDA6-EFD0-38FD-BE5C-15BAD0644263}"/>
              </a:ext>
            </a:extLst>
          </p:cNvPr>
          <p:cNvSpPr txBox="1"/>
          <p:nvPr/>
        </p:nvSpPr>
        <p:spPr>
          <a:xfrm>
            <a:off x="4020820" y="6390640"/>
            <a:ext cx="107885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01DCA7FD-6111-B1F6-D9D2-160DC53E5DDE}"/>
              </a:ext>
            </a:extLst>
          </p:cNvPr>
          <p:cNvSpPr txBox="1"/>
          <p:nvPr/>
        </p:nvSpPr>
        <p:spPr>
          <a:xfrm>
            <a:off x="914400" y="763905"/>
            <a:ext cx="1493520" cy="400110"/>
          </a:xfrm>
          <a:prstGeom prst="rect">
            <a:avLst/>
          </a:prstGeom>
          <a:noFill/>
        </p:spPr>
        <p:txBody>
          <a:bodyPr wrap="square" rtlCol="0">
            <a:spAutoFit/>
          </a:bodyPr>
          <a:lstStyle/>
          <a:p>
            <a:r>
              <a:rPr lang="en-IN" sz="2000" b="1" dirty="0">
                <a:solidFill>
                  <a:schemeClr val="bg1"/>
                </a:solidFill>
                <a:latin typeface="Times New Roman" panose="02020603050405020304" pitchFamily="18" charset="0"/>
                <a:cs typeface="Times New Roman" panose="02020603050405020304" pitchFamily="18" charset="0"/>
              </a:rPr>
              <a:t>User Login:</a:t>
            </a:r>
          </a:p>
        </p:txBody>
      </p:sp>
      <p:sp>
        <p:nvSpPr>
          <p:cNvPr id="3" name="TextBox 2">
            <a:extLst>
              <a:ext uri="{FF2B5EF4-FFF2-40B4-BE49-F238E27FC236}">
                <a16:creationId xmlns:a16="http://schemas.microsoft.com/office/drawing/2014/main" id="{90C7E253-A170-839B-7FA7-749B680CEB06}"/>
              </a:ext>
            </a:extLst>
          </p:cNvPr>
          <p:cNvSpPr txBox="1"/>
          <p:nvPr/>
        </p:nvSpPr>
        <p:spPr>
          <a:xfrm>
            <a:off x="1424940" y="1410415"/>
            <a:ext cx="9578340" cy="584775"/>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 The Login Module is a portal module that allows users to type a user name and password to log in. You can add this module on any module tab to allow users to log in to the system.</a:t>
            </a: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CA840565-B9E6-89E0-B959-D99C34165247}"/>
              </a:ext>
            </a:extLst>
          </p:cNvPr>
          <p:cNvSpPr txBox="1"/>
          <p:nvPr/>
        </p:nvSpPr>
        <p:spPr>
          <a:xfrm>
            <a:off x="883920" y="2264104"/>
            <a:ext cx="1828800" cy="646331"/>
          </a:xfrm>
          <a:prstGeom prst="rect">
            <a:avLst/>
          </a:prstGeom>
          <a:noFill/>
        </p:spPr>
        <p:txBody>
          <a:bodyPr wrap="square" rtlCol="0">
            <a:spAutoFit/>
          </a:bodyPr>
          <a:lstStyle/>
          <a:p>
            <a:r>
              <a:rPr lang="en-IN" sz="1800" b="1" dirty="0">
                <a:solidFill>
                  <a:schemeClr val="bg1"/>
                </a:solidFill>
                <a:latin typeface="Times New Roman" panose="02020603050405020304" pitchFamily="18" charset="0"/>
                <a:cs typeface="Times New Roman" panose="02020603050405020304" pitchFamily="18" charset="0"/>
              </a:rPr>
              <a:t>Upload Image:</a:t>
            </a:r>
          </a:p>
          <a:p>
            <a:endParaRPr lang="en-IN" b="1" dirty="0"/>
          </a:p>
        </p:txBody>
      </p:sp>
      <p:sp>
        <p:nvSpPr>
          <p:cNvPr id="7" name="TextBox 6">
            <a:extLst>
              <a:ext uri="{FF2B5EF4-FFF2-40B4-BE49-F238E27FC236}">
                <a16:creationId xmlns:a16="http://schemas.microsoft.com/office/drawing/2014/main" id="{BA0E1193-0CD4-7A16-7D23-55886290773D}"/>
              </a:ext>
            </a:extLst>
          </p:cNvPr>
          <p:cNvSpPr txBox="1"/>
          <p:nvPr/>
        </p:nvSpPr>
        <p:spPr>
          <a:xfrm>
            <a:off x="1424940" y="2718107"/>
            <a:ext cx="6766560" cy="338554"/>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A module where users can upload their vehicle damaged images.</a:t>
            </a: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FC24A359-977D-9954-C37A-515852D5B275}"/>
              </a:ext>
            </a:extLst>
          </p:cNvPr>
          <p:cNvSpPr txBox="1"/>
          <p:nvPr/>
        </p:nvSpPr>
        <p:spPr>
          <a:xfrm>
            <a:off x="914400" y="3241385"/>
            <a:ext cx="2019300" cy="646331"/>
          </a:xfrm>
          <a:prstGeom prst="rect">
            <a:avLst/>
          </a:prstGeom>
          <a:noFill/>
        </p:spPr>
        <p:txBody>
          <a:bodyPr wrap="square" rtlCol="0">
            <a:spAutoFit/>
          </a:bodyPr>
          <a:lstStyle/>
          <a:p>
            <a:r>
              <a:rPr lang="en-IN" sz="1800" b="1" dirty="0">
                <a:solidFill>
                  <a:schemeClr val="bg1"/>
                </a:solidFill>
                <a:latin typeface="Times New Roman" panose="02020603050405020304" pitchFamily="18" charset="0"/>
                <a:cs typeface="Times New Roman" panose="02020603050405020304" pitchFamily="18" charset="0"/>
              </a:rPr>
              <a:t>Damage Analysis:</a:t>
            </a:r>
          </a:p>
          <a:p>
            <a:endParaRPr lang="en-IN" b="1" dirty="0"/>
          </a:p>
        </p:txBody>
      </p:sp>
      <p:sp>
        <p:nvSpPr>
          <p:cNvPr id="9" name="TextBox 8">
            <a:extLst>
              <a:ext uri="{FF2B5EF4-FFF2-40B4-BE49-F238E27FC236}">
                <a16:creationId xmlns:a16="http://schemas.microsoft.com/office/drawing/2014/main" id="{1B56429E-FFB4-BEDA-0E3D-A7CBE5650645}"/>
              </a:ext>
            </a:extLst>
          </p:cNvPr>
          <p:cNvSpPr txBox="1"/>
          <p:nvPr/>
        </p:nvSpPr>
        <p:spPr>
          <a:xfrm>
            <a:off x="1424940" y="3718560"/>
            <a:ext cx="7368540" cy="338554"/>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Damage analysis module is used to detect the damages from the uploaded images.</a:t>
            </a: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3E528B48-7DB2-F993-5EAD-A49FFB0A0480}"/>
              </a:ext>
            </a:extLst>
          </p:cNvPr>
          <p:cNvSpPr txBox="1"/>
          <p:nvPr/>
        </p:nvSpPr>
        <p:spPr>
          <a:xfrm>
            <a:off x="941070" y="4279820"/>
            <a:ext cx="1897380" cy="369332"/>
          </a:xfrm>
          <a:prstGeom prst="rect">
            <a:avLst/>
          </a:prstGeom>
          <a:noFill/>
        </p:spPr>
        <p:txBody>
          <a:bodyPr wrap="square" rtlCol="0">
            <a:spAutoFit/>
          </a:bodyPr>
          <a:lstStyle/>
          <a:p>
            <a:r>
              <a:rPr lang="en-US" b="1" dirty="0">
                <a:solidFill>
                  <a:schemeClr val="bg1"/>
                </a:solidFill>
                <a:latin typeface="Times New Roman" panose="02020603050405020304" pitchFamily="18" charset="0"/>
                <a:cs typeface="Times New Roman" panose="02020603050405020304" pitchFamily="18" charset="0"/>
              </a:rPr>
              <a:t>Cost Estimation:</a:t>
            </a:r>
            <a:endParaRPr lang="en-IN" b="1"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22A936A3-A6B9-534C-A2E3-89031A313523}"/>
              </a:ext>
            </a:extLst>
          </p:cNvPr>
          <p:cNvSpPr txBox="1"/>
          <p:nvPr/>
        </p:nvSpPr>
        <p:spPr>
          <a:xfrm>
            <a:off x="1424940" y="4898707"/>
            <a:ext cx="7185660" cy="338554"/>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A module where calculate the cost for damaged parts from the damage analysis.</a:t>
            </a: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9EAA279-78D0-D3FE-AD9E-CDA1EEFAFF6B}"/>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4076363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A2182-4C0D-7FDD-92F7-445000A29A93}"/>
              </a:ext>
            </a:extLst>
          </p:cNvPr>
          <p:cNvSpPr>
            <a:spLocks noGrp="1"/>
          </p:cNvSpPr>
          <p:nvPr>
            <p:ph type="ctrTitle"/>
          </p:nvPr>
        </p:nvSpPr>
        <p:spPr>
          <a:xfrm>
            <a:off x="1154955" y="616479"/>
            <a:ext cx="8825658" cy="602721"/>
          </a:xfrm>
        </p:spPr>
        <p:txBody>
          <a:bodyPr/>
          <a:lstStyle/>
          <a:p>
            <a:pPr marL="342900" indent="-342900">
              <a:buFont typeface="Wingdings" panose="05000000000000000000" pitchFamily="2" charset="2"/>
              <a:buChar char="v"/>
            </a:pPr>
            <a:r>
              <a:rPr lang="en-IN" sz="2000" b="1" dirty="0">
                <a:latin typeface="Times New Roman" panose="02020603050405020304" pitchFamily="18" charset="0"/>
                <a:cs typeface="Times New Roman" panose="02020603050405020304" pitchFamily="18" charset="0"/>
              </a:rPr>
              <a:t>CONCLUSION</a:t>
            </a:r>
          </a:p>
        </p:txBody>
      </p:sp>
      <p:sp>
        <p:nvSpPr>
          <p:cNvPr id="4" name="TextBox 3">
            <a:extLst>
              <a:ext uri="{FF2B5EF4-FFF2-40B4-BE49-F238E27FC236}">
                <a16:creationId xmlns:a16="http://schemas.microsoft.com/office/drawing/2014/main" id="{BEAB9EBF-679A-A167-8050-F51F2AF99B3F}"/>
              </a:ext>
            </a:extLst>
          </p:cNvPr>
          <p:cNvSpPr txBox="1"/>
          <p:nvPr/>
        </p:nvSpPr>
        <p:spPr>
          <a:xfrm>
            <a:off x="1333500" y="1219200"/>
            <a:ext cx="9525000" cy="2562240"/>
          </a:xfrm>
          <a:prstGeom prst="rect">
            <a:avLst/>
          </a:prstGeom>
          <a:noFill/>
        </p:spPr>
        <p:txBody>
          <a:bodyPr wrap="square" rtlCol="0">
            <a:spAutoFit/>
          </a:bodyPr>
          <a:lstStyle/>
          <a:p>
            <a:pPr marL="1047115" marR="730885" indent="-285750" algn="just">
              <a:lnSpc>
                <a:spcPct val="150000"/>
              </a:lnSpc>
              <a:spcBef>
                <a:spcPts val="870"/>
              </a:spcBef>
              <a:spcAft>
                <a:spcPts val="0"/>
              </a:spcAft>
              <a:buFont typeface="Wingdings" panose="05000000000000000000" pitchFamily="2" charset="2"/>
              <a:buChar char="Ø"/>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 this proposed project, a neural network-based solution for car detection; manage the problem of</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car damage analysis, prediction of car damage location and severity of the damage.</a:t>
            </a:r>
          </a:p>
          <a:p>
            <a:pPr marL="1047115" marR="730885" indent="-285750" algn="just">
              <a:lnSpc>
                <a:spcPct val="150000"/>
              </a:lnSpc>
              <a:spcBef>
                <a:spcPts val="870"/>
              </a:spcBef>
              <a:spcAft>
                <a:spcPts val="0"/>
              </a:spcAft>
              <a:buFont typeface="Wingdings" panose="05000000000000000000" pitchFamily="2" charset="2"/>
              <a:buChar char="Ø"/>
            </a:pP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The</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system</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will</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definitely</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help</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insurance</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companies to analyze the car damage a lot more successful and well organized.</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spcBef>
                <a:spcPts val="5"/>
              </a:spcBef>
              <a:buFont typeface="Wingdings" panose="05000000000000000000" pitchFamily="2" charset="2"/>
              <a:buChar char="Ø"/>
            </a:pP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9A7E10E-E701-9B73-03AD-472F7D91D87D}"/>
              </a:ext>
            </a:extLst>
          </p:cNvPr>
          <p:cNvSpPr txBox="1"/>
          <p:nvPr/>
        </p:nvSpPr>
        <p:spPr>
          <a:xfrm>
            <a:off x="1154955" y="3943022"/>
            <a:ext cx="2969370" cy="400110"/>
          </a:xfrm>
          <a:prstGeom prst="rect">
            <a:avLst/>
          </a:prstGeom>
          <a:noFill/>
        </p:spPr>
        <p:txBody>
          <a:bodyPr wrap="square" rtlCol="0">
            <a:spAutoFit/>
          </a:bodyPr>
          <a:lstStyle/>
          <a:p>
            <a:pPr marL="342900" indent="-342900">
              <a:buFont typeface="Wingdings" panose="05000000000000000000" pitchFamily="2" charset="2"/>
              <a:buChar char="v"/>
            </a:pPr>
            <a:r>
              <a:rPr lang="en-IN" sz="2000" b="1" dirty="0">
                <a:solidFill>
                  <a:schemeClr val="bg1"/>
                </a:solidFill>
                <a:latin typeface="Times New Roman" panose="02020603050405020304" pitchFamily="18" charset="0"/>
                <a:cs typeface="Times New Roman" panose="02020603050405020304" pitchFamily="18" charset="0"/>
              </a:rPr>
              <a:t>FUTURE SCOPE</a:t>
            </a:r>
          </a:p>
        </p:txBody>
      </p:sp>
      <p:sp>
        <p:nvSpPr>
          <p:cNvPr id="7" name="TextBox 6">
            <a:extLst>
              <a:ext uri="{FF2B5EF4-FFF2-40B4-BE49-F238E27FC236}">
                <a16:creationId xmlns:a16="http://schemas.microsoft.com/office/drawing/2014/main" id="{33871D71-A81F-E126-0D11-DF0E8E648859}"/>
              </a:ext>
            </a:extLst>
          </p:cNvPr>
          <p:cNvSpPr txBox="1"/>
          <p:nvPr/>
        </p:nvSpPr>
        <p:spPr>
          <a:xfrm>
            <a:off x="2085975" y="4561582"/>
            <a:ext cx="8162925" cy="1323439"/>
          </a:xfrm>
          <a:prstGeom prst="rect">
            <a:avLst/>
          </a:prstGeom>
          <a:noFill/>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 In future ,We will add more features like live camera detection, car selling, insurance claim, old car  collection and car modification. It will help customer to find all the services on the same application. </a:t>
            </a:r>
          </a:p>
          <a:p>
            <a:endParaRPr lang="en-IN" sz="2000" dirty="0">
              <a:solidFill>
                <a:schemeClr val="bg1"/>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264D8787-B7F1-3604-0745-7630605F592E}"/>
              </a:ext>
            </a:extLst>
          </p:cNvPr>
          <p:cNvSpPr txBox="1"/>
          <p:nvPr/>
        </p:nvSpPr>
        <p:spPr>
          <a:xfrm>
            <a:off x="4090696" y="6478852"/>
            <a:ext cx="8101304"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B3A27633-E699-9256-CD99-25D3258D7E7F}"/>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34036430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9FD39-9A71-D7B0-FAD0-9B55F1B805E3}"/>
              </a:ext>
            </a:extLst>
          </p:cNvPr>
          <p:cNvSpPr>
            <a:spLocks noGrp="1"/>
          </p:cNvSpPr>
          <p:nvPr>
            <p:ph type="ctrTitle"/>
          </p:nvPr>
        </p:nvSpPr>
        <p:spPr>
          <a:xfrm>
            <a:off x="1154955" y="851958"/>
            <a:ext cx="8825658" cy="452967"/>
          </a:xfrm>
        </p:spPr>
        <p:txBody>
          <a:bodyPr/>
          <a:lstStyle/>
          <a:p>
            <a:r>
              <a:rPr lang="en-US" altLang="en-US" sz="2400" b="1" dirty="0">
                <a:latin typeface="Times New Roman" panose="02020603050405020304" pitchFamily="18" charset="0"/>
                <a:cs typeface="Times New Roman" panose="02020603050405020304" pitchFamily="18" charset="0"/>
              </a:rPr>
              <a:t>REFERENCES</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DA79AE7-5A6D-63B7-0404-DE20011250D3}"/>
              </a:ext>
            </a:extLst>
          </p:cNvPr>
          <p:cNvSpPr txBox="1"/>
          <p:nvPr/>
        </p:nvSpPr>
        <p:spPr>
          <a:xfrm>
            <a:off x="1676400" y="1390649"/>
            <a:ext cx="9744075" cy="4801314"/>
          </a:xfrm>
          <a:prstGeom prst="rect">
            <a:avLst/>
          </a:prstGeom>
          <a:noFill/>
        </p:spPr>
        <p:txBody>
          <a:bodyPr wrap="square" rtlCol="0">
            <a:spAutoFit/>
          </a:bodyPr>
          <a:lstStyle/>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A.Neela Madheswari, J.haripriya, G.Kiruthika, R.M.Meyammai Mahendra Engineering college, India, exterior vehicular damage detection using deep learning, department of computer science and engineering. </a:t>
            </a:r>
          </a:p>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Girish N, Mohammed Aqeel Arshad, car damage detection using machine learning. International journal of advances research in computer and communication engineering, Vol. 10, issue 8, August 2021 DOI 10.17148/IJARCCE.2021.10808.</a:t>
            </a:r>
          </a:p>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Phyu Mar Kyu, car damage detection and classification, faculty of information technology king Mongkut’s institute of technology ladkrabang Bangkok, Thailand </a:t>
            </a:r>
            <a:r>
              <a:rPr lang="en-IN" dirty="0">
                <a:solidFill>
                  <a:schemeClr val="bg1"/>
                </a:solidFill>
                <a:latin typeface="Times New Roman" panose="02020603050405020304" pitchFamily="18" charset="0"/>
                <a:cs typeface="Times New Roman" panose="02020603050405020304" pitchFamily="18" charset="0"/>
                <a:hlinkClick r:id="rId2"/>
              </a:rPr>
              <a:t>62606003@kmitl.ac.in</a:t>
            </a:r>
            <a:r>
              <a:rPr lang="en-IN" dirty="0">
                <a:solidFill>
                  <a:schemeClr val="bg1"/>
                </a:solidFill>
                <a:latin typeface="Times New Roman" panose="02020603050405020304" pitchFamily="18" charset="0"/>
                <a:cs typeface="Times New Roman" panose="02020603050405020304" pitchFamily="18" charset="0"/>
              </a:rPr>
              <a:t>.</a:t>
            </a:r>
          </a:p>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 S. Jayawardena, Image based automatic vehicle damage detection. PhD thesis, College of Engineering and Computer Science (CECS), 12 2013. </a:t>
            </a:r>
          </a:p>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S. Gontscharov, H Baumgartel, A.Kneifel, and K.-L. Krieger, Algorithm development for minor damage identification in vehicle bodies using adaptive sensor data processing," Procedia Technology, vol. 15, pp. 586 594, 2014. 2nd International Conference on System-Integrated Intelligence: Challenges for Product and Production Engineering. </a:t>
            </a:r>
          </a:p>
          <a:p>
            <a:pPr marL="342900" indent="-342900">
              <a:buFont typeface="+mj-lt"/>
              <a:buAutoNum type="arabicPeriod"/>
            </a:pPr>
            <a:r>
              <a:rPr lang="en-IN" dirty="0">
                <a:solidFill>
                  <a:schemeClr val="bg1"/>
                </a:solidFill>
                <a:latin typeface="Times New Roman" panose="02020603050405020304" pitchFamily="18" charset="0"/>
                <a:cs typeface="Times New Roman" panose="02020603050405020304" pitchFamily="18" charset="0"/>
              </a:rPr>
              <a:t>Y.J. Cha, J. Chen, and O. </a:t>
            </a:r>
            <a:r>
              <a:rPr lang="en-IN" dirty="0" err="1">
                <a:solidFill>
                  <a:schemeClr val="bg1"/>
                </a:solidFill>
                <a:latin typeface="Times New Roman" panose="02020603050405020304" pitchFamily="18" charset="0"/>
                <a:cs typeface="Times New Roman" panose="02020603050405020304" pitchFamily="18" charset="0"/>
              </a:rPr>
              <a:t>B’’uy’’uk’’ozt’’urk</a:t>
            </a:r>
            <a:r>
              <a:rPr lang="en-IN" dirty="0">
                <a:solidFill>
                  <a:schemeClr val="bg1"/>
                </a:solidFill>
                <a:latin typeface="Times New Roman" panose="02020603050405020304" pitchFamily="18" charset="0"/>
                <a:cs typeface="Times New Roman" panose="02020603050405020304" pitchFamily="18" charset="0"/>
              </a:rPr>
              <a:t>, Output-only computer visionbased damage detection using phase-based optical flow and unscented kalman lters," Engineering Structures, vol. 132, pp. 300, {313, 2017</a:t>
            </a:r>
          </a:p>
        </p:txBody>
      </p:sp>
      <p:pic>
        <p:nvPicPr>
          <p:cNvPr id="5" name="Picture 4">
            <a:extLst>
              <a:ext uri="{FF2B5EF4-FFF2-40B4-BE49-F238E27FC236}">
                <a16:creationId xmlns:a16="http://schemas.microsoft.com/office/drawing/2014/main" id="{4354D4C7-CBAF-9477-0CC2-125819ADE7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6EAD2FB0-9A52-73DE-AA77-13F8A8F5C7B4}"/>
              </a:ext>
            </a:extLst>
          </p:cNvPr>
          <p:cNvSpPr txBox="1"/>
          <p:nvPr/>
        </p:nvSpPr>
        <p:spPr>
          <a:xfrm>
            <a:off x="4065815" y="6445638"/>
            <a:ext cx="865181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0C5B673B-B0A6-A17B-E58E-50E9399EA6EE}"/>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4569502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68254-5777-9D9A-9BFE-23C61F3C3863}"/>
              </a:ext>
            </a:extLst>
          </p:cNvPr>
          <p:cNvSpPr>
            <a:spLocks noGrp="1"/>
          </p:cNvSpPr>
          <p:nvPr>
            <p:ph type="ctrTitle"/>
          </p:nvPr>
        </p:nvSpPr>
        <p:spPr>
          <a:xfrm>
            <a:off x="1154955" y="1455576"/>
            <a:ext cx="8825658" cy="3321805"/>
          </a:xfrm>
        </p:spPr>
        <p:txBody>
          <a:bodyPr anchor="ctr"/>
          <a:lstStyle/>
          <a:p>
            <a:pPr algn="ctr"/>
            <a:r>
              <a:rPr lang="en-IN" b="1" dirty="0">
                <a:latin typeface="Bradley Hand ITC" panose="03070402050302030203" pitchFamily="66" charset="0"/>
              </a:rPr>
              <a:t>    THANK YOU</a:t>
            </a:r>
          </a:p>
        </p:txBody>
      </p:sp>
      <p:pic>
        <p:nvPicPr>
          <p:cNvPr id="4" name="Picture 3">
            <a:extLst>
              <a:ext uri="{FF2B5EF4-FFF2-40B4-BE49-F238E27FC236}">
                <a16:creationId xmlns:a16="http://schemas.microsoft.com/office/drawing/2014/main" id="{44F14FD0-EFB0-22A5-BDAB-55A67CD2FE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988DBD20-02F8-3302-1DF9-384B9519CA8E}"/>
              </a:ext>
            </a:extLst>
          </p:cNvPr>
          <p:cNvSpPr txBox="1"/>
          <p:nvPr/>
        </p:nvSpPr>
        <p:spPr>
          <a:xfrm>
            <a:off x="4040155" y="6469521"/>
            <a:ext cx="8493189"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B74DB57D-5A10-E740-6A0E-663C478A5ABE}"/>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399740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9472D-AF53-68F1-C4DC-FF17365F7709}"/>
              </a:ext>
            </a:extLst>
          </p:cNvPr>
          <p:cNvSpPr>
            <a:spLocks noGrp="1"/>
          </p:cNvSpPr>
          <p:nvPr>
            <p:ph type="ctrTitle"/>
          </p:nvPr>
        </p:nvSpPr>
        <p:spPr>
          <a:xfrm>
            <a:off x="1154955" y="799429"/>
            <a:ext cx="8825658" cy="861420"/>
          </a:xfrm>
        </p:spPr>
        <p:txBody>
          <a:bodyPr/>
          <a:lstStyle/>
          <a:p>
            <a:r>
              <a:rPr lang="en-IN" sz="3600" b="1" dirty="0">
                <a:latin typeface="Times New Roman" panose="02020603050405020304" pitchFamily="18" charset="0"/>
                <a:cs typeface="Times New Roman" panose="02020603050405020304" pitchFamily="18" charset="0"/>
              </a:rPr>
              <a:t>ABSTRACT</a:t>
            </a:r>
            <a:endParaRPr lang="en-IN" sz="3600" dirty="0"/>
          </a:p>
        </p:txBody>
      </p:sp>
      <p:sp>
        <p:nvSpPr>
          <p:cNvPr id="3" name="Subtitle 2">
            <a:extLst>
              <a:ext uri="{FF2B5EF4-FFF2-40B4-BE49-F238E27FC236}">
                <a16:creationId xmlns:a16="http://schemas.microsoft.com/office/drawing/2014/main" id="{903D47B2-6638-C486-3400-A14E29DDBAF8}"/>
              </a:ext>
            </a:extLst>
          </p:cNvPr>
          <p:cNvSpPr>
            <a:spLocks noGrp="1"/>
          </p:cNvSpPr>
          <p:nvPr>
            <p:ph type="subTitle" idx="1"/>
          </p:nvPr>
        </p:nvSpPr>
        <p:spPr>
          <a:xfrm>
            <a:off x="1154955" y="2099388"/>
            <a:ext cx="8825658" cy="3436775"/>
          </a:xfrm>
        </p:spPr>
        <p:txBody>
          <a:bodyPr anchor="ctr">
            <a:norm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Analysis of the damaged vehicle that can be automatically claiming insurance that takes human resource, time and effort.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 Image processing and machine learning techniques are analyzing the vehicle damage in the proposed solution.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In Advanced solution helps to speed up the claiming process sufficiently.</a:t>
            </a:r>
          </a:p>
          <a:p>
            <a:endParaRPr lang="en-IN" sz="2400" dirty="0"/>
          </a:p>
        </p:txBody>
      </p:sp>
      <p:pic>
        <p:nvPicPr>
          <p:cNvPr id="4" name="Picture 3">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975C42E2-47CD-4056-442F-B14B2801C9F7}"/>
              </a:ext>
            </a:extLst>
          </p:cNvPr>
          <p:cNvSpPr txBox="1"/>
          <p:nvPr/>
        </p:nvSpPr>
        <p:spPr>
          <a:xfrm>
            <a:off x="4047445" y="6469521"/>
            <a:ext cx="7991377"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BE8775BB-90F2-504E-C4A9-14F8D3256756}"/>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020891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5FDDFD-1E35-37A1-7A2A-56F0510969C1}"/>
              </a:ext>
            </a:extLst>
          </p:cNvPr>
          <p:cNvSpPr>
            <a:spLocks noGrp="1"/>
          </p:cNvSpPr>
          <p:nvPr>
            <p:ph type="ctrTitle"/>
          </p:nvPr>
        </p:nvSpPr>
        <p:spPr>
          <a:xfrm>
            <a:off x="1759102" y="881937"/>
            <a:ext cx="8221511" cy="523875"/>
          </a:xfrm>
        </p:spPr>
        <p:txBody>
          <a:bodyPr/>
          <a:lstStyle/>
          <a:p>
            <a:pPr algn="ctr"/>
            <a:r>
              <a:rPr lang="en-US" sz="4800" b="1" dirty="0">
                <a:latin typeface="Times New Roman" panose="02020603050405020304" pitchFamily="18" charset="0"/>
                <a:cs typeface="Times New Roman" panose="02020603050405020304" pitchFamily="18" charset="0"/>
              </a:rPr>
              <a:t>INTRODUCTION</a:t>
            </a:r>
            <a:endParaRPr lang="en-IN" sz="48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D302368-89BE-98DB-4063-E291E025FA3C}"/>
              </a:ext>
            </a:extLst>
          </p:cNvPr>
          <p:cNvSpPr>
            <a:spLocks noGrp="1"/>
          </p:cNvSpPr>
          <p:nvPr>
            <p:ph type="sldNum" sz="quarter" idx="12"/>
          </p:nvPr>
        </p:nvSpPr>
        <p:spPr/>
        <p:txBody>
          <a:bodyPr/>
          <a:lstStyle/>
          <a:p>
            <a:fld id="{9FF96B15-8338-45D5-A943-561235072D66}" type="slidenum">
              <a:rPr lang="en-US" noProof="0" smtClean="0"/>
              <a:t>3</a:t>
            </a:fld>
            <a:endParaRPr lang="en-US" noProof="0" dirty="0"/>
          </a:p>
        </p:txBody>
      </p:sp>
      <p:pic>
        <p:nvPicPr>
          <p:cNvPr id="7" name="Picture 6">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A924934A-A08A-6FC2-F1A4-340D2FDDA6A4}"/>
              </a:ext>
            </a:extLst>
          </p:cNvPr>
          <p:cNvSpPr txBox="1"/>
          <p:nvPr/>
        </p:nvSpPr>
        <p:spPr>
          <a:xfrm>
            <a:off x="4060080" y="6426892"/>
            <a:ext cx="7991377"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BE9561DE-03A3-A720-5A89-9E273FE80254}"/>
              </a:ext>
            </a:extLst>
          </p:cNvPr>
          <p:cNvSpPr txBox="1"/>
          <p:nvPr/>
        </p:nvSpPr>
        <p:spPr>
          <a:xfrm>
            <a:off x="1315616" y="1827340"/>
            <a:ext cx="9339943" cy="1846659"/>
          </a:xfrm>
          <a:prstGeom prst="rect">
            <a:avLst/>
          </a:prstGeom>
          <a:noFill/>
        </p:spPr>
        <p:txBody>
          <a:bodyPr wrap="square" rtlCol="0" anchor="ctr">
            <a:spAutoFit/>
          </a:bodyPr>
          <a:lstStyle/>
          <a:p>
            <a:r>
              <a:rPr lang="en-US"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The whole idea focuses on this question: how can a customer claim insurance more quickly?</a:t>
            </a: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   </a:t>
            </a:r>
          </a:p>
          <a:p>
            <a:r>
              <a:rPr lang="en-US" dirty="0">
                <a:solidFill>
                  <a:schemeClr val="bg1"/>
                </a:solidFill>
                <a:latin typeface="Times New Roman" panose="02020603050405020304" pitchFamily="18" charset="0"/>
                <a:cs typeface="Times New Roman" panose="02020603050405020304" pitchFamily="18" charset="0"/>
              </a:rPr>
              <a:t>          </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ED2F45D-534B-3E2E-94BA-C6FB1CF8992A}"/>
              </a:ext>
            </a:extLst>
          </p:cNvPr>
          <p:cNvSpPr txBox="1"/>
          <p:nvPr/>
        </p:nvSpPr>
        <p:spPr>
          <a:xfrm>
            <a:off x="2761861" y="3107094"/>
            <a:ext cx="6578082" cy="1200329"/>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bg1"/>
                </a:solidFill>
                <a:latin typeface="Times New Roman" panose="02020603050405020304" pitchFamily="18" charset="0"/>
                <a:cs typeface="Times New Roman" panose="02020603050405020304" pitchFamily="18" charset="0"/>
              </a:rPr>
              <a:t>To keep the procedure quiet, a machine learning model is developed that utilizes image  processing to categorize the photographs and calculate the percentage of damage to the car</a:t>
            </a:r>
          </a:p>
          <a:p>
            <a:endParaRPr lang="en-IN" dirty="0"/>
          </a:p>
        </p:txBody>
      </p:sp>
      <p:sp>
        <p:nvSpPr>
          <p:cNvPr id="6" name="TextBox 5">
            <a:extLst>
              <a:ext uri="{FF2B5EF4-FFF2-40B4-BE49-F238E27FC236}">
                <a16:creationId xmlns:a16="http://schemas.microsoft.com/office/drawing/2014/main" id="{072206E0-C18D-4D91-3C1E-6774AC5840FD}"/>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340527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5FDDFD-1E35-37A1-7A2A-56F0510969C1}"/>
              </a:ext>
            </a:extLst>
          </p:cNvPr>
          <p:cNvSpPr>
            <a:spLocks noGrp="1"/>
          </p:cNvSpPr>
          <p:nvPr>
            <p:ph type="ctrTitle"/>
          </p:nvPr>
        </p:nvSpPr>
        <p:spPr>
          <a:xfrm>
            <a:off x="1759102" y="881937"/>
            <a:ext cx="8221511" cy="523875"/>
          </a:xfrm>
        </p:spPr>
        <p:txBody>
          <a:bodyPr/>
          <a:lstStyle/>
          <a:p>
            <a:pPr algn="ctr"/>
            <a:r>
              <a:rPr lang="en-US" sz="2400" b="1" dirty="0">
                <a:effectLst/>
                <a:latin typeface="Times New Roman" panose="02020603050405020304" pitchFamily="18" charset="0"/>
                <a:ea typeface="Times New Roman" panose="02020603050405020304" pitchFamily="18" charset="0"/>
              </a:rPr>
              <a:t>LITERATURE</a:t>
            </a:r>
            <a:r>
              <a:rPr lang="en-US" sz="2400" b="1" spc="-60" dirty="0">
                <a:effectLst/>
                <a:latin typeface="Times New Roman" panose="02020603050405020304" pitchFamily="18" charset="0"/>
                <a:ea typeface="Times New Roman" panose="02020603050405020304" pitchFamily="18" charset="0"/>
              </a:rPr>
              <a:t> </a:t>
            </a:r>
            <a:r>
              <a:rPr lang="en-US" sz="2400" b="1" dirty="0">
                <a:effectLst/>
                <a:latin typeface="Times New Roman" panose="02020603050405020304" pitchFamily="18" charset="0"/>
                <a:ea typeface="Times New Roman" panose="02020603050405020304" pitchFamily="18" charset="0"/>
              </a:rPr>
              <a:t>SURVEY</a:t>
            </a:r>
            <a:endParaRPr lang="en-IN" sz="24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D302368-89BE-98DB-4063-E291E025FA3C}"/>
              </a:ext>
            </a:extLst>
          </p:cNvPr>
          <p:cNvSpPr>
            <a:spLocks noGrp="1"/>
          </p:cNvSpPr>
          <p:nvPr>
            <p:ph type="sldNum" sz="quarter" idx="12"/>
          </p:nvPr>
        </p:nvSpPr>
        <p:spPr/>
        <p:txBody>
          <a:bodyPr/>
          <a:lstStyle/>
          <a:p>
            <a:fld id="{9FF96B15-8338-45D5-A943-561235072D66}" type="slidenum">
              <a:rPr lang="en-US" noProof="0" smtClean="0"/>
              <a:t>4</a:t>
            </a:fld>
            <a:endParaRPr lang="en-US" noProof="0" dirty="0"/>
          </a:p>
        </p:txBody>
      </p:sp>
      <p:pic>
        <p:nvPicPr>
          <p:cNvPr id="7" name="Picture 6">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A924934A-A08A-6FC2-F1A4-340D2FDDA6A4}"/>
              </a:ext>
            </a:extLst>
          </p:cNvPr>
          <p:cNvSpPr txBox="1"/>
          <p:nvPr/>
        </p:nvSpPr>
        <p:spPr>
          <a:xfrm>
            <a:off x="4060080" y="6426892"/>
            <a:ext cx="7991377"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BE9561DE-03A3-A720-5A89-9E273FE80254}"/>
              </a:ext>
            </a:extLst>
          </p:cNvPr>
          <p:cNvSpPr txBox="1"/>
          <p:nvPr/>
        </p:nvSpPr>
        <p:spPr>
          <a:xfrm>
            <a:off x="1430164" y="2038411"/>
            <a:ext cx="9339943" cy="3200876"/>
          </a:xfrm>
          <a:prstGeom prst="rect">
            <a:avLst/>
          </a:prstGeom>
          <a:noFill/>
        </p:spPr>
        <p:txBody>
          <a:bodyPr wrap="square" rtlCol="0" anchor="ctr">
            <a:spAutoFit/>
          </a:bodyPr>
          <a:lstStyle/>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 In </a:t>
            </a:r>
            <a:r>
              <a:rPr lang="en-US" sz="2000" dirty="0">
                <a:solidFill>
                  <a:schemeClr val="bg1"/>
                </a:solidFill>
                <a:effectLst/>
                <a:latin typeface="Times New Roman" panose="02020603050405020304" pitchFamily="18" charset="0"/>
                <a:ea typeface="Times New Roman" panose="02020603050405020304" pitchFamily="18" charset="0"/>
              </a:rPr>
              <a:t>3D Computer Aided</a:t>
            </a:r>
            <a:r>
              <a:rPr lang="en-US" sz="2000" spc="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Design for</a:t>
            </a:r>
            <a:r>
              <a:rPr lang="en-US" sz="2000" spc="24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the discernment of</a:t>
            </a:r>
            <a:r>
              <a:rPr lang="en-US" sz="2000" spc="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car damage from the picture, the system only detect damage at edge portion only.</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effectLst/>
                <a:latin typeface="Times New Roman" panose="02020603050405020304" pitchFamily="18" charset="0"/>
                <a:ea typeface="Times New Roman" panose="02020603050405020304" pitchFamily="18" charset="0"/>
              </a:rPr>
              <a:t>VGG16 and</a:t>
            </a:r>
            <a:r>
              <a:rPr lang="en-US" sz="2000" spc="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VGG19 damaged car detection in the real world. This algorithm notices the severity of the damaged</a:t>
            </a:r>
            <a:r>
              <a:rPr lang="en-US" sz="2000" spc="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car</a:t>
            </a:r>
            <a:r>
              <a:rPr lang="en-US" sz="2000" spc="-2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based</a:t>
            </a:r>
            <a:r>
              <a:rPr lang="en-US" sz="2000" spc="-2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on</a:t>
            </a:r>
            <a:r>
              <a:rPr lang="en-US" sz="2000" spc="-20"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the</a:t>
            </a:r>
            <a:r>
              <a:rPr lang="en-US" sz="2000" spc="-2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location. </a:t>
            </a:r>
          </a:p>
          <a:p>
            <a:pPr marL="285750" indent="-285750">
              <a:buFont typeface="Arial" panose="020B0604020202020204" pitchFamily="34" charset="0"/>
              <a:buChar char="•"/>
            </a:pPr>
            <a:endParaRPr lang="en-US" sz="2000" dirty="0">
              <a:solidFill>
                <a:schemeClr val="bg1"/>
              </a:solidFill>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ea typeface="Times New Roman" panose="02020603050405020304" pitchFamily="18" charset="0"/>
              </a:rPr>
              <a:t>U</a:t>
            </a:r>
            <a:r>
              <a:rPr lang="en-US" sz="2000" dirty="0">
                <a:solidFill>
                  <a:schemeClr val="bg1"/>
                </a:solidFill>
                <a:effectLst/>
                <a:latin typeface="Times New Roman" panose="02020603050405020304" pitchFamily="18" charset="0"/>
                <a:ea typeface="Times New Roman" panose="02020603050405020304" pitchFamily="18" charset="0"/>
              </a:rPr>
              <a:t>sing convolution neural network is used to accept</a:t>
            </a:r>
            <a:r>
              <a:rPr lang="en-US" sz="2000" spc="5" dirty="0">
                <a:solidFill>
                  <a:schemeClr val="bg1"/>
                </a:solidFill>
                <a:effectLst/>
                <a:latin typeface="Times New Roman" panose="02020603050405020304" pitchFamily="18" charset="0"/>
                <a:ea typeface="Times New Roman" panose="02020603050405020304" pitchFamily="18" charset="0"/>
              </a:rPr>
              <a:t> </a:t>
            </a:r>
            <a:r>
              <a:rPr lang="en-US" sz="2000" dirty="0">
                <a:solidFill>
                  <a:schemeClr val="bg1"/>
                </a:solidFill>
                <a:effectLst/>
                <a:latin typeface="Times New Roman" panose="02020603050405020304" pitchFamily="18" charset="0"/>
                <a:ea typeface="Times New Roman" panose="02020603050405020304" pitchFamily="18" charset="0"/>
              </a:rPr>
              <a:t>that image contains a car damage </a:t>
            </a:r>
            <a:r>
              <a:rPr lang="en-US" sz="2000">
                <a:solidFill>
                  <a:schemeClr val="bg1"/>
                </a:solidFill>
                <a:effectLst/>
                <a:latin typeface="Times New Roman" panose="02020603050405020304" pitchFamily="18" charset="0"/>
                <a:ea typeface="Times New Roman" panose="02020603050405020304" pitchFamily="18" charset="0"/>
              </a:rPr>
              <a:t>or not.</a:t>
            </a:r>
            <a:endParaRPr lang="en-US" sz="20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   </a:t>
            </a:r>
          </a:p>
          <a:p>
            <a:r>
              <a:rPr lang="en-US" dirty="0">
                <a:solidFill>
                  <a:schemeClr val="bg1"/>
                </a:solidFill>
                <a:latin typeface="Times New Roman" panose="02020603050405020304" pitchFamily="18" charset="0"/>
                <a:cs typeface="Times New Roman" panose="02020603050405020304" pitchFamily="18" charset="0"/>
              </a:rPr>
              <a:t>          </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72206E0-C18D-4D91-3C1E-6774AC5840FD}"/>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78457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9A2BD-079F-6447-40B3-1BA4959B878C}"/>
              </a:ext>
            </a:extLst>
          </p:cNvPr>
          <p:cNvSpPr>
            <a:spLocks noGrp="1"/>
          </p:cNvSpPr>
          <p:nvPr>
            <p:ph type="ctrTitle"/>
          </p:nvPr>
        </p:nvSpPr>
        <p:spPr>
          <a:xfrm>
            <a:off x="1154955" y="746449"/>
            <a:ext cx="8825658" cy="793102"/>
          </a:xfrm>
        </p:spPr>
        <p:txBody>
          <a:bodyPr/>
          <a:lstStyle/>
          <a:p>
            <a:r>
              <a:rPr lang="en-IN" sz="3600" b="1" dirty="0">
                <a:latin typeface="Times New Roman" panose="02020603050405020304" pitchFamily="18" charset="0"/>
                <a:cs typeface="Times New Roman" panose="02020603050405020304" pitchFamily="18" charset="0"/>
              </a:rPr>
              <a:t>EXISTING SYSTEM</a:t>
            </a:r>
            <a:endParaRPr lang="en-IN" sz="3600" dirty="0"/>
          </a:p>
        </p:txBody>
      </p:sp>
      <p:sp>
        <p:nvSpPr>
          <p:cNvPr id="3" name="Subtitle 2">
            <a:extLst>
              <a:ext uri="{FF2B5EF4-FFF2-40B4-BE49-F238E27FC236}">
                <a16:creationId xmlns:a16="http://schemas.microsoft.com/office/drawing/2014/main" id="{E1E52AB2-F185-8552-DD7D-1CC346D4C82B}"/>
              </a:ext>
            </a:extLst>
          </p:cNvPr>
          <p:cNvSpPr>
            <a:spLocks noGrp="1"/>
          </p:cNvSpPr>
          <p:nvPr>
            <p:ph type="subTitle" idx="1"/>
          </p:nvPr>
        </p:nvSpPr>
        <p:spPr>
          <a:xfrm>
            <a:off x="1154955" y="5057192"/>
            <a:ext cx="8825658" cy="979713"/>
          </a:xfrm>
        </p:spPr>
        <p:txBody>
          <a:bodyPr>
            <a:norm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5BE835B-30FD-AFE4-E6BD-DD41FB7249B9}"/>
              </a:ext>
            </a:extLst>
          </p:cNvPr>
          <p:cNvSpPr txBox="1"/>
          <p:nvPr/>
        </p:nvSpPr>
        <p:spPr>
          <a:xfrm>
            <a:off x="1287624" y="1791478"/>
            <a:ext cx="9372756" cy="1754326"/>
          </a:xfrm>
          <a:prstGeom prst="rect">
            <a:avLst/>
          </a:prstGeom>
          <a:noFill/>
          <a:ln>
            <a:noFill/>
          </a:ln>
        </p:spPr>
        <p:txBody>
          <a:bodyPr wrap="square" rtlCol="0">
            <a:spAutoFit/>
          </a:bodyPr>
          <a:lstStyle/>
          <a:p>
            <a:pPr marL="285750" indent="-285750">
              <a:buFont typeface="Wingdings" panose="05000000000000000000" pitchFamily="2" charset="2"/>
              <a:buChar char="Ø"/>
            </a:pPr>
            <a:r>
              <a:rPr kumimoji="0" lang="en-US" sz="18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In 3D Computer Aided Design for the discernment of car damage from the picture.</a:t>
            </a:r>
          </a:p>
          <a:p>
            <a:endParaRPr kumimoji="0" lang="en-US" sz="18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endParaRPr>
          </a:p>
          <a:p>
            <a:pPr marL="285750" indent="-285750">
              <a:buFont typeface="Wingdings" panose="05000000000000000000" pitchFamily="2" charset="2"/>
              <a:buChar char="Ø"/>
            </a:pPr>
            <a:r>
              <a:rPr kumimoji="0" lang="en-US"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The </a:t>
            </a:r>
            <a:r>
              <a:rPr kumimoji="0" lang="en-US"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deep learning-based algorithm are VGG16 and VGG19 damaged car detection in the real world.</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solidFill>
                <a:schemeClr val="bg1"/>
              </a:solidFill>
            </a:endParaRPr>
          </a:p>
        </p:txBody>
      </p:sp>
      <p:pic>
        <p:nvPicPr>
          <p:cNvPr id="8" name="Picture 7">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FE060310-2E64-B120-72A7-A1BE87A82407}"/>
              </a:ext>
            </a:extLst>
          </p:cNvPr>
          <p:cNvSpPr txBox="1"/>
          <p:nvPr/>
        </p:nvSpPr>
        <p:spPr>
          <a:xfrm>
            <a:off x="4062705" y="6467574"/>
            <a:ext cx="8101303"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4B9152DC-865D-3D91-4BAB-C448FC23D0FF}"/>
              </a:ext>
            </a:extLst>
          </p:cNvPr>
          <p:cNvSpPr txBox="1"/>
          <p:nvPr/>
        </p:nvSpPr>
        <p:spPr>
          <a:xfrm>
            <a:off x="1287624" y="3198167"/>
            <a:ext cx="2004216"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Disadvantage:</a:t>
            </a:r>
            <a:endParaRPr lang="en-IN" sz="2400" dirty="0">
              <a:solidFill>
                <a:schemeClr val="bg1"/>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E5D18E39-E93D-9CCD-676E-B3244C592064}"/>
              </a:ext>
            </a:extLst>
          </p:cNvPr>
          <p:cNvSpPr txBox="1"/>
          <p:nvPr/>
        </p:nvSpPr>
        <p:spPr>
          <a:xfrm>
            <a:off x="1607742" y="4073444"/>
            <a:ext cx="8732520" cy="923330"/>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This algorithm notices the severity of the damaged car based on the location and t</a:t>
            </a:r>
            <a:r>
              <a:rPr kumimoji="0" lang="en-US" sz="1800" b="0" i="0" u="none" strike="noStrike" kern="1200" cap="none" spc="0" normalizeH="0" baseline="0" noProof="0" dirty="0">
                <a:ln>
                  <a:noFill/>
                </a:ln>
                <a:solidFill>
                  <a:schemeClr val="bg1"/>
                </a:solidFill>
                <a:effectLst/>
                <a:uLnTx/>
                <a:uFillTx/>
                <a:latin typeface="Times New Roman" panose="02020603050405020304" pitchFamily="18" charset="0"/>
                <a:ea typeface="+mn-ea"/>
                <a:cs typeface="Times New Roman" panose="02020603050405020304" pitchFamily="18" charset="0"/>
              </a:rPr>
              <a:t>he system only detect damage at edge portion only</a:t>
            </a:r>
            <a:endParaRPr lang="en-IN" dirty="0">
              <a:solidFill>
                <a:schemeClr val="bg1"/>
              </a:solidFill>
            </a:endParaRPr>
          </a:p>
          <a:p>
            <a:endParaRPr lang="en-IN" dirty="0"/>
          </a:p>
        </p:txBody>
      </p:sp>
      <p:sp>
        <p:nvSpPr>
          <p:cNvPr id="5" name="TextBox 4">
            <a:extLst>
              <a:ext uri="{FF2B5EF4-FFF2-40B4-BE49-F238E27FC236}">
                <a16:creationId xmlns:a16="http://schemas.microsoft.com/office/drawing/2014/main" id="{2E7EFEFB-03A6-566F-F366-63B5F67D992D}"/>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774068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5F47B88-4997-E49E-5137-C5B62A6B017C}"/>
              </a:ext>
            </a:extLst>
          </p:cNvPr>
          <p:cNvSpPr>
            <a:spLocks noGrp="1"/>
          </p:cNvSpPr>
          <p:nvPr>
            <p:ph type="ctrTitle"/>
          </p:nvPr>
        </p:nvSpPr>
        <p:spPr>
          <a:xfrm>
            <a:off x="1154955" y="765110"/>
            <a:ext cx="8825658" cy="653143"/>
          </a:xfrm>
        </p:spPr>
        <p:txBody>
          <a:bodyPr/>
          <a:lstStyle/>
          <a:p>
            <a:r>
              <a:rPr lang="en-IN" sz="3600" b="1" dirty="0">
                <a:latin typeface="Times New Roman" panose="02020603050405020304" pitchFamily="18" charset="0"/>
                <a:cs typeface="Times New Roman" panose="02020603050405020304" pitchFamily="18" charset="0"/>
              </a:rPr>
              <a:t>PROPOSED SYSTEM</a:t>
            </a:r>
            <a:endParaRPr lang="en-IN" sz="3600" dirty="0"/>
          </a:p>
        </p:txBody>
      </p:sp>
      <p:sp>
        <p:nvSpPr>
          <p:cNvPr id="4" name="Slide Number Placeholder 3">
            <a:extLst>
              <a:ext uri="{FF2B5EF4-FFF2-40B4-BE49-F238E27FC236}">
                <a16:creationId xmlns:a16="http://schemas.microsoft.com/office/drawing/2014/main" id="{4043D448-3ED3-858C-85EE-489539C2D283}"/>
              </a:ext>
            </a:extLst>
          </p:cNvPr>
          <p:cNvSpPr>
            <a:spLocks noGrp="1"/>
          </p:cNvSpPr>
          <p:nvPr>
            <p:ph type="sldNum" sz="quarter" idx="12"/>
          </p:nvPr>
        </p:nvSpPr>
        <p:spPr/>
        <p:txBody>
          <a:bodyPr/>
          <a:lstStyle/>
          <a:p>
            <a:fld id="{9FF96B15-8338-45D5-A943-561235072D66}" type="slidenum">
              <a:rPr lang="en-US" noProof="0" smtClean="0"/>
              <a:t>6</a:t>
            </a:fld>
            <a:endParaRPr lang="en-US" noProof="0" dirty="0"/>
          </a:p>
        </p:txBody>
      </p:sp>
      <p:sp>
        <p:nvSpPr>
          <p:cNvPr id="10" name="TextBox 9">
            <a:extLst>
              <a:ext uri="{FF2B5EF4-FFF2-40B4-BE49-F238E27FC236}">
                <a16:creationId xmlns:a16="http://schemas.microsoft.com/office/drawing/2014/main" id="{DC251C7A-9F06-CD23-9CDC-9138DBBE46E5}"/>
              </a:ext>
            </a:extLst>
          </p:cNvPr>
          <p:cNvSpPr txBox="1"/>
          <p:nvPr/>
        </p:nvSpPr>
        <p:spPr>
          <a:xfrm>
            <a:off x="1268963" y="1814829"/>
            <a:ext cx="4086808" cy="369332"/>
          </a:xfrm>
          <a:prstGeom prst="rect">
            <a:avLst/>
          </a:prstGeom>
          <a:noFill/>
          <a:ln>
            <a:solidFill>
              <a:schemeClr val="tx2">
                <a:lumMod val="20000"/>
                <a:lumOff val="80000"/>
              </a:schemeClr>
            </a:solidFill>
          </a:ln>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Problem Statement (Problem to be solved)</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13CF4846-AC1A-CA5F-9744-42CF9F6F3071}"/>
              </a:ext>
            </a:extLst>
          </p:cNvPr>
          <p:cNvSpPr txBox="1"/>
          <p:nvPr/>
        </p:nvSpPr>
        <p:spPr>
          <a:xfrm>
            <a:off x="1268963" y="3405265"/>
            <a:ext cx="4086808" cy="369332"/>
          </a:xfrm>
          <a:prstGeom prst="rect">
            <a:avLst/>
          </a:prstGeom>
          <a:noFill/>
          <a:ln>
            <a:solidFill>
              <a:schemeClr val="tx2">
                <a:lumMod val="20000"/>
                <a:lumOff val="80000"/>
              </a:schemeClr>
            </a:solidFill>
          </a:ln>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Idea / Solution description</a:t>
            </a:r>
          </a:p>
        </p:txBody>
      </p:sp>
      <p:sp>
        <p:nvSpPr>
          <p:cNvPr id="12" name="TextBox 11">
            <a:extLst>
              <a:ext uri="{FF2B5EF4-FFF2-40B4-BE49-F238E27FC236}">
                <a16:creationId xmlns:a16="http://schemas.microsoft.com/office/drawing/2014/main" id="{F7279030-D22A-C884-42DE-CCD1971EAA1B}"/>
              </a:ext>
            </a:extLst>
          </p:cNvPr>
          <p:cNvSpPr txBox="1"/>
          <p:nvPr/>
        </p:nvSpPr>
        <p:spPr>
          <a:xfrm>
            <a:off x="1268963" y="4918199"/>
            <a:ext cx="4086808" cy="369332"/>
          </a:xfrm>
          <a:prstGeom prst="rect">
            <a:avLst/>
          </a:prstGeom>
          <a:noFill/>
          <a:ln>
            <a:solidFill>
              <a:schemeClr val="tx2">
                <a:lumMod val="20000"/>
                <a:lumOff val="80000"/>
              </a:schemeClr>
            </a:solidFill>
          </a:ln>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      Scalability of the solution</a:t>
            </a:r>
          </a:p>
        </p:txBody>
      </p:sp>
      <p:sp>
        <p:nvSpPr>
          <p:cNvPr id="14" name="Arrow: Right 13">
            <a:extLst>
              <a:ext uri="{FF2B5EF4-FFF2-40B4-BE49-F238E27FC236}">
                <a16:creationId xmlns:a16="http://schemas.microsoft.com/office/drawing/2014/main" id="{89C4DC76-43DD-3584-EE66-A4C57BB0DCFD}"/>
              </a:ext>
            </a:extLst>
          </p:cNvPr>
          <p:cNvSpPr/>
          <p:nvPr/>
        </p:nvSpPr>
        <p:spPr>
          <a:xfrm>
            <a:off x="5776783" y="1920185"/>
            <a:ext cx="466531" cy="158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Right 16">
            <a:extLst>
              <a:ext uri="{FF2B5EF4-FFF2-40B4-BE49-F238E27FC236}">
                <a16:creationId xmlns:a16="http://schemas.microsoft.com/office/drawing/2014/main" id="{A31EF707-3923-E33B-6D52-189E893DF143}"/>
              </a:ext>
            </a:extLst>
          </p:cNvPr>
          <p:cNvSpPr/>
          <p:nvPr/>
        </p:nvSpPr>
        <p:spPr>
          <a:xfrm>
            <a:off x="5776783" y="3583135"/>
            <a:ext cx="466531" cy="158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Right 17">
            <a:extLst>
              <a:ext uri="{FF2B5EF4-FFF2-40B4-BE49-F238E27FC236}">
                <a16:creationId xmlns:a16="http://schemas.microsoft.com/office/drawing/2014/main" id="{D52F4F40-A237-17B8-57FC-63F3941F2A1A}"/>
              </a:ext>
            </a:extLst>
          </p:cNvPr>
          <p:cNvSpPr/>
          <p:nvPr/>
        </p:nvSpPr>
        <p:spPr>
          <a:xfrm>
            <a:off x="5776782" y="5023554"/>
            <a:ext cx="466531" cy="1586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85E7E3BC-8AF7-0770-6160-BD3DBC319E3B}"/>
              </a:ext>
            </a:extLst>
          </p:cNvPr>
          <p:cNvSpPr txBox="1"/>
          <p:nvPr/>
        </p:nvSpPr>
        <p:spPr>
          <a:xfrm>
            <a:off x="6532986" y="4584366"/>
            <a:ext cx="4086808" cy="1077218"/>
          </a:xfrm>
          <a:prstGeom prst="rect">
            <a:avLst/>
          </a:prstGeom>
          <a:noFill/>
          <a:ln>
            <a:solidFill>
              <a:schemeClr val="tx2">
                <a:lumMod val="20000"/>
                <a:lumOff val="80000"/>
              </a:schemeClr>
            </a:solidFill>
          </a:ln>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It can be used by insurance companies for faster processing of claims and can also be used to underwriting a car loan, especially for a used car.</a:t>
            </a: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3769C4CB-D1C7-A8AF-1D1B-82ABF73D7FB6}"/>
              </a:ext>
            </a:extLst>
          </p:cNvPr>
          <p:cNvSpPr txBox="1"/>
          <p:nvPr/>
        </p:nvSpPr>
        <p:spPr>
          <a:xfrm>
            <a:off x="6532986" y="3152248"/>
            <a:ext cx="4086808" cy="861774"/>
          </a:xfrm>
          <a:prstGeom prst="rect">
            <a:avLst/>
          </a:prstGeom>
          <a:noFill/>
          <a:ln>
            <a:solidFill>
              <a:schemeClr val="tx2">
                <a:lumMod val="20000"/>
                <a:lumOff val="80000"/>
              </a:schemeClr>
            </a:solidFill>
          </a:ln>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Car damage is automatically identified and classified using Deep Learning and pattern recognition technology</a:t>
            </a:r>
            <a:r>
              <a:rPr lang="en-US" dirty="0">
                <a:solidFill>
                  <a:schemeClr val="bg1"/>
                </a:solidFill>
                <a:latin typeface="Times New Roman" panose="02020603050405020304" pitchFamily="18" charset="0"/>
                <a:cs typeface="Times New Roman" panose="02020603050405020304" pitchFamily="18" charset="0"/>
              </a:rPr>
              <a:t>.</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B9B21115-0C0F-B836-CA23-736A3A2EEC4C}"/>
              </a:ext>
            </a:extLst>
          </p:cNvPr>
          <p:cNvSpPr txBox="1"/>
          <p:nvPr/>
        </p:nvSpPr>
        <p:spPr>
          <a:xfrm>
            <a:off x="6532986" y="1258465"/>
            <a:ext cx="4086808" cy="1323439"/>
          </a:xfrm>
          <a:prstGeom prst="rect">
            <a:avLst/>
          </a:prstGeom>
          <a:noFill/>
          <a:ln>
            <a:solidFill>
              <a:schemeClr val="tx2">
                <a:lumMod val="20000"/>
                <a:lumOff val="80000"/>
              </a:schemeClr>
            </a:solidFill>
          </a:ln>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Insurance firms frequently losses because they are unable to accurately estimate the cost of damaged automobiles and they are unable to calculate the cost of damaged cars precisely, insurance companies regularly incurred losses.</a:t>
            </a:r>
            <a:endParaRPr lang="en-IN" sz="1600" dirty="0">
              <a:solidFill>
                <a:schemeClr val="bg1"/>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A97C30C4-1C34-110C-6598-EF019282E3CA}"/>
              </a:ext>
            </a:extLst>
          </p:cNvPr>
          <p:cNvSpPr txBox="1"/>
          <p:nvPr/>
        </p:nvSpPr>
        <p:spPr>
          <a:xfrm>
            <a:off x="4030824" y="6487500"/>
            <a:ext cx="11066106"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0BE2C58B-AE51-2CB2-33AC-FB412B42CDF4}"/>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1676800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A818A7C-60F5-ADF8-4C96-6D7C1BBE1E29}"/>
              </a:ext>
            </a:extLst>
          </p:cNvPr>
          <p:cNvSpPr txBox="1"/>
          <p:nvPr/>
        </p:nvSpPr>
        <p:spPr>
          <a:xfrm>
            <a:off x="1057275" y="923925"/>
            <a:ext cx="2285999" cy="461665"/>
          </a:xfrm>
          <a:prstGeom prst="rect">
            <a:avLst/>
          </a:prstGeom>
          <a:solidFill>
            <a:schemeClr val="tx2"/>
          </a:solidFill>
          <a:effectLst/>
        </p:spPr>
        <p:txBody>
          <a:bodyPr wrap="square" rtlCol="0">
            <a:spAutoFit/>
          </a:bodyPr>
          <a:lstStyle/>
          <a:p>
            <a:r>
              <a:rPr lang="en-IN" sz="2400" b="1" dirty="0">
                <a:solidFill>
                  <a:schemeClr val="bg1"/>
                </a:solidFill>
                <a:latin typeface="Times New Roman" panose="02020603050405020304" pitchFamily="18" charset="0"/>
                <a:cs typeface="Times New Roman" panose="02020603050405020304" pitchFamily="18" charset="0"/>
              </a:rPr>
              <a:t>FLOWCHART</a:t>
            </a:r>
          </a:p>
        </p:txBody>
      </p:sp>
      <p:pic>
        <p:nvPicPr>
          <p:cNvPr id="5" name="Picture 4">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EBAD298D-9F5D-A50A-BADD-8FEE2900DB08}"/>
              </a:ext>
            </a:extLst>
          </p:cNvPr>
          <p:cNvSpPr txBox="1"/>
          <p:nvPr/>
        </p:nvSpPr>
        <p:spPr>
          <a:xfrm>
            <a:off x="4021721" y="6506843"/>
            <a:ext cx="82970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pic>
        <p:nvPicPr>
          <p:cNvPr id="1034" name="Picture 10">
            <a:extLst>
              <a:ext uri="{FF2B5EF4-FFF2-40B4-BE49-F238E27FC236}">
                <a16:creationId xmlns:a16="http://schemas.microsoft.com/office/drawing/2014/main" id="{268C067B-5B38-00DE-AC92-41B8979412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6119" y="875715"/>
            <a:ext cx="3743642" cy="5147210"/>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DD8905C-467C-F1A3-784C-68253679B629}"/>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127935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54D4C7-CBAF-9477-0CC2-125819ADE7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EBAD298D-9F5D-A50A-BADD-8FEE2900DB08}"/>
              </a:ext>
            </a:extLst>
          </p:cNvPr>
          <p:cNvSpPr txBox="1"/>
          <p:nvPr/>
        </p:nvSpPr>
        <p:spPr>
          <a:xfrm>
            <a:off x="4021721" y="6506843"/>
            <a:ext cx="829702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87B0FF41-0BE1-E743-5A86-50957200981B}"/>
              </a:ext>
            </a:extLst>
          </p:cNvPr>
          <p:cNvSpPr txBox="1"/>
          <p:nvPr/>
        </p:nvSpPr>
        <p:spPr>
          <a:xfrm>
            <a:off x="3009900" y="2466975"/>
            <a:ext cx="7485380" cy="2092881"/>
          </a:xfrm>
          <a:prstGeom prst="rect">
            <a:avLst/>
          </a:prstGeom>
          <a:noFill/>
        </p:spPr>
        <p:txBody>
          <a:bodyPr wrap="square" rtlCol="0">
            <a:spAutoFit/>
          </a:bodyPr>
          <a:lstStyle/>
          <a:p>
            <a:pPr marL="298450" indent="-285750" eaLnBrk="1" fontAlgn="auto" hangingPunct="1">
              <a:spcBef>
                <a:spcPts val="100"/>
              </a:spcBef>
              <a:spcAft>
                <a:spcPts val="0"/>
              </a:spcAft>
              <a:buFont typeface="Wingdings" panose="05000000000000000000" pitchFamily="2" charset="2"/>
              <a:buChar char="Ø"/>
              <a:defRPr/>
            </a:pPr>
            <a:r>
              <a:rPr lang="en-IN" spc="-20" dirty="0">
                <a:solidFill>
                  <a:schemeClr val="bg1"/>
                </a:solidFill>
                <a:latin typeface="Noto Serif"/>
                <a:cs typeface="Noto Serif"/>
              </a:rPr>
              <a:t>OPERATING</a:t>
            </a:r>
            <a:r>
              <a:rPr lang="en-IN" spc="-40" dirty="0">
                <a:solidFill>
                  <a:schemeClr val="bg1"/>
                </a:solidFill>
                <a:latin typeface="Noto Serif"/>
                <a:cs typeface="Noto Serif"/>
              </a:rPr>
              <a:t> </a:t>
            </a:r>
            <a:r>
              <a:rPr lang="en-IN" spc="-25" dirty="0">
                <a:solidFill>
                  <a:schemeClr val="bg1"/>
                </a:solidFill>
                <a:latin typeface="Noto Serif"/>
                <a:cs typeface="Noto Serif"/>
              </a:rPr>
              <a:t>SYSTEM               :        Windows 7/XP/8/10/11/12</a:t>
            </a:r>
            <a:endParaRPr lang="en-IN" dirty="0">
              <a:solidFill>
                <a:schemeClr val="bg1"/>
              </a:solidFill>
              <a:latin typeface="Noto Serif"/>
              <a:cs typeface="Noto Serif"/>
            </a:endParaRPr>
          </a:p>
          <a:p>
            <a:pPr marL="298450" indent="-285750" eaLnBrk="1" fontAlgn="auto" hangingPunct="1">
              <a:spcBef>
                <a:spcPts val="1575"/>
              </a:spcBef>
              <a:spcAft>
                <a:spcPts val="0"/>
              </a:spcAft>
              <a:buFont typeface="Wingdings" panose="05000000000000000000" pitchFamily="2" charset="2"/>
              <a:buChar char="Ø"/>
              <a:defRPr/>
            </a:pPr>
            <a:r>
              <a:rPr lang="en-IN" spc="-15" dirty="0">
                <a:solidFill>
                  <a:schemeClr val="bg1"/>
                </a:solidFill>
                <a:latin typeface="Noto Serif"/>
                <a:cs typeface="Noto Serif"/>
              </a:rPr>
              <a:t>FRONT</a:t>
            </a:r>
            <a:r>
              <a:rPr lang="en-IN" spc="-10" dirty="0">
                <a:solidFill>
                  <a:schemeClr val="bg1"/>
                </a:solidFill>
                <a:latin typeface="Noto Serif"/>
                <a:cs typeface="Noto Serif"/>
              </a:rPr>
              <a:t> </a:t>
            </a:r>
            <a:r>
              <a:rPr lang="en-IN" spc="-5" dirty="0">
                <a:solidFill>
                  <a:schemeClr val="bg1"/>
                </a:solidFill>
                <a:latin typeface="Noto Serif"/>
                <a:cs typeface="Noto Serif"/>
              </a:rPr>
              <a:t>END                              :        HTML, CSS, JAVASCRIPT</a:t>
            </a:r>
            <a:endParaRPr lang="en-IN" dirty="0">
              <a:solidFill>
                <a:schemeClr val="bg1"/>
              </a:solidFill>
              <a:latin typeface="Noto Serif"/>
              <a:cs typeface="Noto Serif"/>
            </a:endParaRPr>
          </a:p>
          <a:p>
            <a:pPr marL="298450" indent="-285750" eaLnBrk="1" fontAlgn="auto" hangingPunct="1">
              <a:spcBef>
                <a:spcPts val="1575"/>
              </a:spcBef>
              <a:spcAft>
                <a:spcPts val="0"/>
              </a:spcAft>
              <a:buFont typeface="Wingdings" panose="05000000000000000000" pitchFamily="2" charset="2"/>
              <a:buChar char="Ø"/>
              <a:defRPr/>
            </a:pPr>
            <a:r>
              <a:rPr lang="en-IN" spc="-15" dirty="0">
                <a:solidFill>
                  <a:schemeClr val="bg1"/>
                </a:solidFill>
                <a:latin typeface="Noto Serif"/>
                <a:cs typeface="Noto Serif"/>
              </a:rPr>
              <a:t>SERVER </a:t>
            </a:r>
            <a:r>
              <a:rPr lang="en-IN" spc="-5" dirty="0">
                <a:solidFill>
                  <a:schemeClr val="bg1"/>
                </a:solidFill>
                <a:latin typeface="Noto Serif"/>
                <a:cs typeface="Noto Serif"/>
              </a:rPr>
              <a:t>SIDE</a:t>
            </a:r>
            <a:r>
              <a:rPr lang="en-IN" spc="-35" dirty="0">
                <a:solidFill>
                  <a:schemeClr val="bg1"/>
                </a:solidFill>
                <a:latin typeface="Noto Serif"/>
                <a:cs typeface="Noto Serif"/>
              </a:rPr>
              <a:t> </a:t>
            </a:r>
            <a:r>
              <a:rPr lang="en-IN" spc="-5" dirty="0">
                <a:solidFill>
                  <a:schemeClr val="bg1"/>
                </a:solidFill>
                <a:latin typeface="Noto Serif"/>
                <a:cs typeface="Noto Serif"/>
              </a:rPr>
              <a:t>SCRIPT              :       Python</a:t>
            </a:r>
          </a:p>
          <a:p>
            <a:pPr marL="298450" indent="-285750" eaLnBrk="1" fontAlgn="auto" hangingPunct="1">
              <a:spcBef>
                <a:spcPts val="1575"/>
              </a:spcBef>
              <a:spcAft>
                <a:spcPts val="0"/>
              </a:spcAft>
              <a:buFont typeface="Wingdings" panose="05000000000000000000" pitchFamily="2" charset="2"/>
              <a:buChar char="Ø"/>
              <a:defRPr/>
            </a:pPr>
            <a:r>
              <a:rPr lang="en-IN" spc="-5" dirty="0">
                <a:solidFill>
                  <a:schemeClr val="bg1"/>
                </a:solidFill>
                <a:latin typeface="Noto Serif"/>
                <a:cs typeface="Noto Serif"/>
              </a:rPr>
              <a:t>DATABASE                                :       MongoDB</a:t>
            </a:r>
            <a:endParaRPr lang="en-IN" dirty="0">
              <a:solidFill>
                <a:schemeClr val="bg1"/>
              </a:solidFill>
              <a:latin typeface="Noto Serif"/>
              <a:cs typeface="Noto Serif"/>
            </a:endParaRPr>
          </a:p>
          <a:p>
            <a:endParaRPr lang="en-IN" dirty="0">
              <a:solidFill>
                <a:schemeClr val="bg1"/>
              </a:solidFill>
            </a:endParaRPr>
          </a:p>
        </p:txBody>
      </p:sp>
      <p:sp>
        <p:nvSpPr>
          <p:cNvPr id="3" name="TextBox 2">
            <a:extLst>
              <a:ext uri="{FF2B5EF4-FFF2-40B4-BE49-F238E27FC236}">
                <a16:creationId xmlns:a16="http://schemas.microsoft.com/office/drawing/2014/main" id="{261AA375-58F4-135F-3E78-F5CC011B02B5}"/>
              </a:ext>
            </a:extLst>
          </p:cNvPr>
          <p:cNvSpPr txBox="1"/>
          <p:nvPr/>
        </p:nvSpPr>
        <p:spPr>
          <a:xfrm>
            <a:off x="3686175" y="1095375"/>
            <a:ext cx="4752975" cy="584775"/>
          </a:xfrm>
          <a:prstGeom prst="rect">
            <a:avLst/>
          </a:prstGeom>
          <a:noFill/>
        </p:spPr>
        <p:txBody>
          <a:bodyPr wrap="square" rtlCol="0">
            <a:spAutoFit/>
          </a:bodyPr>
          <a:lstStyle/>
          <a:p>
            <a:r>
              <a:rPr lang="en-IN" sz="3200" b="1" dirty="0">
                <a:solidFill>
                  <a:schemeClr val="bg1"/>
                </a:solidFill>
                <a:latin typeface="Times New Roman" panose="02020603050405020304" pitchFamily="18" charset="0"/>
                <a:cs typeface="Times New Roman" panose="02020603050405020304" pitchFamily="18" charset="0"/>
              </a:rPr>
              <a:t>USED TECHNOLOGIES</a:t>
            </a:r>
          </a:p>
        </p:txBody>
      </p:sp>
      <p:sp>
        <p:nvSpPr>
          <p:cNvPr id="4" name="TextBox 3">
            <a:extLst>
              <a:ext uri="{FF2B5EF4-FFF2-40B4-BE49-F238E27FC236}">
                <a16:creationId xmlns:a16="http://schemas.microsoft.com/office/drawing/2014/main" id="{BAC90DAC-8D1F-9055-A1E8-82654AD89030}"/>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2877998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B9D5BF9-0529-D6AD-5379-B2B77FC63F40}"/>
              </a:ext>
            </a:extLst>
          </p:cNvPr>
          <p:cNvSpPr>
            <a:spLocks noGrp="1"/>
          </p:cNvSpPr>
          <p:nvPr>
            <p:ph type="sldNum" sz="quarter" idx="12"/>
          </p:nvPr>
        </p:nvSpPr>
        <p:spPr/>
        <p:txBody>
          <a:bodyPr/>
          <a:lstStyle/>
          <a:p>
            <a:fld id="{9FF96B15-8338-45D5-A943-561235072D66}" type="slidenum">
              <a:rPr lang="en-US" noProof="0" smtClean="0"/>
              <a:t>9</a:t>
            </a:fld>
            <a:endParaRPr lang="en-US" noProof="0" dirty="0"/>
          </a:p>
        </p:txBody>
      </p:sp>
      <p:pic>
        <p:nvPicPr>
          <p:cNvPr id="5" name="Picture 4">
            <a:extLst>
              <a:ext uri="{FF2B5EF4-FFF2-40B4-BE49-F238E27FC236}">
                <a16:creationId xmlns:a16="http://schemas.microsoft.com/office/drawing/2014/main" id="{630E57F0-47DC-84A5-D244-9B8B4D76C9C7}"/>
              </a:ext>
            </a:extLst>
          </p:cNvPr>
          <p:cNvPicPr>
            <a:picLocks noChangeAspect="1"/>
          </p:cNvPicPr>
          <p:nvPr/>
        </p:nvPicPr>
        <p:blipFill rotWithShape="1">
          <a:blip r:embed="rId2"/>
          <a:srcRect l="21875" t="25298" r="26094" b="25446"/>
          <a:stretch/>
        </p:blipFill>
        <p:spPr>
          <a:xfrm>
            <a:off x="728980" y="2071846"/>
            <a:ext cx="5461418" cy="2714308"/>
          </a:xfrm>
          <a:prstGeom prst="rect">
            <a:avLst/>
          </a:prstGeom>
        </p:spPr>
      </p:pic>
      <p:sp>
        <p:nvSpPr>
          <p:cNvPr id="6" name="Rectangle 5">
            <a:extLst>
              <a:ext uri="{FF2B5EF4-FFF2-40B4-BE49-F238E27FC236}">
                <a16:creationId xmlns:a16="http://schemas.microsoft.com/office/drawing/2014/main" id="{56461DB1-1A33-1559-0A81-A7E6CBF3D8AA}"/>
              </a:ext>
            </a:extLst>
          </p:cNvPr>
          <p:cNvSpPr/>
          <p:nvPr/>
        </p:nvSpPr>
        <p:spPr>
          <a:xfrm>
            <a:off x="6756400" y="679572"/>
            <a:ext cx="3078480" cy="164592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79A84C3A-90DC-128A-793C-E9BAB7CA8027}"/>
              </a:ext>
            </a:extLst>
          </p:cNvPr>
          <p:cNvSpPr/>
          <p:nvPr/>
        </p:nvSpPr>
        <p:spPr>
          <a:xfrm>
            <a:off x="6756400" y="4643914"/>
            <a:ext cx="3078480" cy="164592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p>
        </p:txBody>
      </p:sp>
      <p:sp>
        <p:nvSpPr>
          <p:cNvPr id="8" name="Rectangle 7">
            <a:extLst>
              <a:ext uri="{FF2B5EF4-FFF2-40B4-BE49-F238E27FC236}">
                <a16:creationId xmlns:a16="http://schemas.microsoft.com/office/drawing/2014/main" id="{98B37AEC-5E3A-BD8D-4EEC-FB6B305B4882}"/>
              </a:ext>
            </a:extLst>
          </p:cNvPr>
          <p:cNvSpPr/>
          <p:nvPr/>
        </p:nvSpPr>
        <p:spPr>
          <a:xfrm>
            <a:off x="8592820" y="2661743"/>
            <a:ext cx="3078480" cy="164592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p>
        </p:txBody>
      </p:sp>
      <p:sp>
        <p:nvSpPr>
          <p:cNvPr id="10" name="TextBox 9">
            <a:extLst>
              <a:ext uri="{FF2B5EF4-FFF2-40B4-BE49-F238E27FC236}">
                <a16:creationId xmlns:a16="http://schemas.microsoft.com/office/drawing/2014/main" id="{FB159016-D3B4-5FDA-1BA4-1B040411F0FE}"/>
              </a:ext>
            </a:extLst>
          </p:cNvPr>
          <p:cNvSpPr txBox="1"/>
          <p:nvPr/>
        </p:nvSpPr>
        <p:spPr>
          <a:xfrm>
            <a:off x="6837680" y="679572"/>
            <a:ext cx="108712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Level 0</a:t>
            </a:r>
          </a:p>
        </p:txBody>
      </p:sp>
      <p:sp>
        <p:nvSpPr>
          <p:cNvPr id="11" name="TextBox 10">
            <a:extLst>
              <a:ext uri="{FF2B5EF4-FFF2-40B4-BE49-F238E27FC236}">
                <a16:creationId xmlns:a16="http://schemas.microsoft.com/office/drawing/2014/main" id="{4C7BCE76-52E6-C9C6-CB87-8B8F814D2459}"/>
              </a:ext>
            </a:extLst>
          </p:cNvPr>
          <p:cNvSpPr txBox="1"/>
          <p:nvPr/>
        </p:nvSpPr>
        <p:spPr>
          <a:xfrm>
            <a:off x="8686800" y="2661743"/>
            <a:ext cx="1148080"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Level 1</a:t>
            </a:r>
          </a:p>
          <a:p>
            <a:endParaRPr lang="en-IN"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F00B9195-C605-236B-6394-35FBD904FF7C}"/>
              </a:ext>
            </a:extLst>
          </p:cNvPr>
          <p:cNvSpPr txBox="1"/>
          <p:nvPr/>
        </p:nvSpPr>
        <p:spPr>
          <a:xfrm>
            <a:off x="6837680" y="4643914"/>
            <a:ext cx="1087120"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Level 2</a:t>
            </a:r>
          </a:p>
          <a:p>
            <a:endParaRPr lang="en-IN"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BA88681A-0078-887A-268E-371A69BFC582}"/>
              </a:ext>
            </a:extLst>
          </p:cNvPr>
          <p:cNvPicPr>
            <a:picLocks noChangeAspect="1"/>
          </p:cNvPicPr>
          <p:nvPr/>
        </p:nvPicPr>
        <p:blipFill>
          <a:blip r:embed="rId3"/>
          <a:stretch>
            <a:fillRect/>
          </a:stretch>
        </p:blipFill>
        <p:spPr>
          <a:xfrm>
            <a:off x="6837680" y="1385155"/>
            <a:ext cx="2882287" cy="507445"/>
          </a:xfrm>
          <a:prstGeom prst="rect">
            <a:avLst/>
          </a:prstGeom>
        </p:spPr>
      </p:pic>
      <p:pic>
        <p:nvPicPr>
          <p:cNvPr id="16" name="Picture 15">
            <a:extLst>
              <a:ext uri="{FF2B5EF4-FFF2-40B4-BE49-F238E27FC236}">
                <a16:creationId xmlns:a16="http://schemas.microsoft.com/office/drawing/2014/main" id="{4DA71A04-5DF6-3E53-2D2A-8619D7A6B81F}"/>
              </a:ext>
            </a:extLst>
          </p:cNvPr>
          <p:cNvPicPr>
            <a:picLocks noChangeAspect="1"/>
          </p:cNvPicPr>
          <p:nvPr/>
        </p:nvPicPr>
        <p:blipFill>
          <a:blip r:embed="rId4"/>
          <a:stretch>
            <a:fillRect/>
          </a:stretch>
        </p:blipFill>
        <p:spPr>
          <a:xfrm>
            <a:off x="9180135" y="3014434"/>
            <a:ext cx="2010604" cy="1213793"/>
          </a:xfrm>
          <a:prstGeom prst="rect">
            <a:avLst/>
          </a:prstGeom>
        </p:spPr>
      </p:pic>
      <p:pic>
        <p:nvPicPr>
          <p:cNvPr id="18" name="Picture 17">
            <a:extLst>
              <a:ext uri="{FF2B5EF4-FFF2-40B4-BE49-F238E27FC236}">
                <a16:creationId xmlns:a16="http://schemas.microsoft.com/office/drawing/2014/main" id="{0CC4C7B2-0BDC-74EC-FA6B-EC610129D221}"/>
              </a:ext>
            </a:extLst>
          </p:cNvPr>
          <p:cNvPicPr>
            <a:picLocks noChangeAspect="1"/>
          </p:cNvPicPr>
          <p:nvPr/>
        </p:nvPicPr>
        <p:blipFill>
          <a:blip r:embed="rId5"/>
          <a:stretch>
            <a:fillRect/>
          </a:stretch>
        </p:blipFill>
        <p:spPr>
          <a:xfrm>
            <a:off x="7000240" y="5106668"/>
            <a:ext cx="2590800" cy="1039655"/>
          </a:xfrm>
          <a:prstGeom prst="rect">
            <a:avLst/>
          </a:prstGeom>
        </p:spPr>
      </p:pic>
      <p:sp>
        <p:nvSpPr>
          <p:cNvPr id="19" name="TextBox 18">
            <a:extLst>
              <a:ext uri="{FF2B5EF4-FFF2-40B4-BE49-F238E27FC236}">
                <a16:creationId xmlns:a16="http://schemas.microsoft.com/office/drawing/2014/main" id="{7B72424B-A946-E87D-E148-017F28ECFFF2}"/>
              </a:ext>
            </a:extLst>
          </p:cNvPr>
          <p:cNvSpPr txBox="1"/>
          <p:nvPr/>
        </p:nvSpPr>
        <p:spPr>
          <a:xfrm>
            <a:off x="728979" y="758160"/>
            <a:ext cx="3657600" cy="400110"/>
          </a:xfrm>
          <a:prstGeom prst="rect">
            <a:avLst/>
          </a:prstGeom>
          <a:noFill/>
          <a:ln>
            <a:solidFill>
              <a:schemeClr val="tx2">
                <a:lumMod val="20000"/>
                <a:lumOff val="80000"/>
              </a:schemeClr>
            </a:solidFill>
          </a:ln>
        </p:spPr>
        <p:txBody>
          <a:bodyPr wrap="square" rtlCol="0">
            <a:spAutoFit/>
          </a:bodyPr>
          <a:lstStyle/>
          <a:p>
            <a:r>
              <a:rPr lang="en-IN" sz="2000" b="1" dirty="0">
                <a:solidFill>
                  <a:schemeClr val="bg1"/>
                </a:solidFill>
                <a:latin typeface="Times New Roman" panose="02020603050405020304" pitchFamily="18" charset="0"/>
                <a:cs typeface="Times New Roman" panose="02020603050405020304" pitchFamily="18" charset="0"/>
              </a:rPr>
              <a:t>SYSTEM ARCHITECTURE</a:t>
            </a:r>
          </a:p>
        </p:txBody>
      </p:sp>
      <p:pic>
        <p:nvPicPr>
          <p:cNvPr id="20" name="Picture 19">
            <a:extLst>
              <a:ext uri="{FF2B5EF4-FFF2-40B4-BE49-F238E27FC236}">
                <a16:creationId xmlns:a16="http://schemas.microsoft.com/office/drawing/2014/main" id="{4354D4C7-CBAF-9477-0CC2-125819ADE74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2186"/>
            <a:ext cx="849312"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Box 20">
            <a:extLst>
              <a:ext uri="{FF2B5EF4-FFF2-40B4-BE49-F238E27FC236}">
                <a16:creationId xmlns:a16="http://schemas.microsoft.com/office/drawing/2014/main" id="{387487C4-6687-8B43-621F-8C973D91227A}"/>
              </a:ext>
            </a:extLst>
          </p:cNvPr>
          <p:cNvSpPr txBox="1"/>
          <p:nvPr/>
        </p:nvSpPr>
        <p:spPr>
          <a:xfrm>
            <a:off x="4021494" y="6470577"/>
            <a:ext cx="8054650" cy="276999"/>
          </a:xfrm>
          <a:prstGeom prst="rect">
            <a:avLst/>
          </a:prstGeom>
          <a:noFill/>
        </p:spPr>
        <p:txBody>
          <a:bodyPr wrap="square">
            <a:spAutoFit/>
          </a:bodyPr>
          <a:lstStyle/>
          <a:p>
            <a:pPr fontAlgn="base">
              <a:spcBef>
                <a:spcPct val="0"/>
              </a:spcBef>
              <a:spcAft>
                <a:spcPct val="0"/>
              </a:spcAft>
            </a:pPr>
            <a:r>
              <a:rPr lang="en-US" altLang="en-US" sz="1200" b="1" dirty="0">
                <a:solidFill>
                  <a:srgbClr val="0070C0"/>
                </a:solidFill>
                <a:latin typeface="Calibri" panose="020F0502020204030204" pitchFamily="34" charset="0"/>
                <a:ea typeface="Calibri" panose="020F0502020204030204" pitchFamily="34" charset="0"/>
                <a:cs typeface="Calibri" panose="020F0502020204030204" pitchFamily="34" charset="0"/>
              </a:rPr>
              <a:t>DHANALAKSHMI SRINIVASAN COLLEGE OF ENGINEERING AND TECHNOLOGY                                        </a:t>
            </a:r>
            <a:r>
              <a:rPr lang="en-US"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rPr>
              <a:t>DEPARTMENT OF CSE</a:t>
            </a:r>
            <a:endParaRPr lang="en-IN" altLang="en-US" sz="1200" b="1" dirty="0">
              <a:solidFill>
                <a:schemeClr val="accent2"/>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DCD437B7-2249-FE35-A55D-16FA0EA82A88}"/>
              </a:ext>
            </a:extLst>
          </p:cNvPr>
          <p:cNvSpPr txBox="1"/>
          <p:nvPr/>
        </p:nvSpPr>
        <p:spPr>
          <a:xfrm>
            <a:off x="1356360" y="2783840"/>
            <a:ext cx="601980" cy="343932"/>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C3F9DE6D-7FE1-5EE4-3240-E13BB3798F79}"/>
              </a:ext>
            </a:extLst>
          </p:cNvPr>
          <p:cNvSpPr txBox="1"/>
          <p:nvPr/>
        </p:nvSpPr>
        <p:spPr>
          <a:xfrm>
            <a:off x="1501140" y="2783840"/>
            <a:ext cx="346710" cy="96520"/>
          </a:xfrm>
          <a:prstGeom prst="rect">
            <a:avLst/>
          </a:prstGeom>
          <a:solidFill>
            <a:schemeClr val="bg1"/>
          </a:solidFill>
        </p:spPr>
        <p:txBody>
          <a:bodyPr wrap="square" rtlCol="0">
            <a:spAutoFit/>
          </a:bodyPr>
          <a:lstStyle/>
          <a:p>
            <a:endParaRPr lang="en-IN" dirty="0"/>
          </a:p>
        </p:txBody>
      </p:sp>
      <p:sp>
        <p:nvSpPr>
          <p:cNvPr id="9" name="TextBox 8">
            <a:extLst>
              <a:ext uri="{FF2B5EF4-FFF2-40B4-BE49-F238E27FC236}">
                <a16:creationId xmlns:a16="http://schemas.microsoft.com/office/drawing/2014/main" id="{24A9A1B2-D26C-6235-0CFD-00A0DC187C87}"/>
              </a:ext>
            </a:extLst>
          </p:cNvPr>
          <p:cNvSpPr txBox="1"/>
          <p:nvPr/>
        </p:nvSpPr>
        <p:spPr>
          <a:xfrm>
            <a:off x="1015896" y="6491844"/>
            <a:ext cx="863704" cy="261610"/>
          </a:xfrm>
          <a:prstGeom prst="rect">
            <a:avLst/>
          </a:prstGeom>
          <a:noFill/>
        </p:spPr>
        <p:txBody>
          <a:bodyPr wrap="square" rtlCol="0">
            <a:spAutoFit/>
          </a:bodyPr>
          <a:lstStyle/>
          <a:p>
            <a:r>
              <a:rPr lang="en-US" sz="1100" b="1" dirty="0">
                <a:latin typeface="Times New Roman" panose="02020603050405020304" pitchFamily="18" charset="0"/>
                <a:cs typeface="Times New Roman" panose="02020603050405020304" pitchFamily="18" charset="0"/>
              </a:rPr>
              <a:t>30.05.2023</a:t>
            </a:r>
          </a:p>
        </p:txBody>
      </p:sp>
    </p:spTree>
    <p:extLst>
      <p:ext uri="{BB962C8B-B14F-4D97-AF65-F5344CB8AC3E}">
        <p14:creationId xmlns:p14="http://schemas.microsoft.com/office/powerpoint/2010/main" val="32301626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F66741836_Beginning of the year procedures_AAS_v5" id="{51CF042C-A21F-4772-ACB5-34142877F475}" vid="{78ABB5F0-5DDF-4844-A82C-FEADF47C5B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70D0EAE-52CD-493E-A174-3A7CD0E9C7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B9AE35-8A31-4380-94A6-86E5DFCDD123}">
  <ds:schemaRefs>
    <ds:schemaRef ds:uri="http://schemas.microsoft.com/sharepoint/v3/contenttype/forms"/>
  </ds:schemaRefs>
</ds:datastoreItem>
</file>

<file path=customXml/itemProps3.xml><?xml version="1.0" encoding="utf-8"?>
<ds:datastoreItem xmlns:ds="http://schemas.openxmlformats.org/officeDocument/2006/customXml" ds:itemID="{F983CA34-C6E2-49BA-ACFF-78ADEC0C28F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Beginning of the year procedures</Template>
  <TotalTime>588</TotalTime>
  <Words>1280</Words>
  <Application>Microsoft Office PowerPoint</Application>
  <PresentationFormat>Widescreen</PresentationFormat>
  <Paragraphs>140</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Bradley Hand ITC</vt:lpstr>
      <vt:lpstr>Calibri</vt:lpstr>
      <vt:lpstr>Century Gothic</vt:lpstr>
      <vt:lpstr>Noto Serif</vt:lpstr>
      <vt:lpstr>Times New Roman</vt:lpstr>
      <vt:lpstr>Wingdings</vt:lpstr>
      <vt:lpstr>Wingdings 3</vt:lpstr>
      <vt:lpstr>Ion Boardroom</vt:lpstr>
      <vt:lpstr>INTELLIGENT VEHICLE DAMAGE ASSESSMENT AND COST ESTIMATOR FOR INSURANCE COMPANIES</vt:lpstr>
      <vt:lpstr>ABSTRACT</vt:lpstr>
      <vt:lpstr>INTRODUCTION</vt:lpstr>
      <vt:lpstr>LITERATURE SURVEY</vt:lpstr>
      <vt:lpstr>EXISTING SYSTEM</vt:lpstr>
      <vt:lpstr>PROPOSED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VEHICLE DAMAGE ASSESSMENT &amp; COST ESTIMATOR FOR INSURANCE COMPANIES</dc:title>
  <dc:creator>siva bala</dc:creator>
  <cp:lastModifiedBy>Nithish Kumar</cp:lastModifiedBy>
  <cp:revision>21</cp:revision>
  <dcterms:created xsi:type="dcterms:W3CDTF">2023-05-18T08:11:20Z</dcterms:created>
  <dcterms:modified xsi:type="dcterms:W3CDTF">2023-05-30T03:53:40Z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